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9144000"/>
  <p:notesSz cx="6858000" cy="9144000"/>
  <p:embeddedFontLst>
    <p:embeddedFont>
      <p:font typeface="Arial Black"/>
      <p:regular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43" roundtripDataSignature="AMtx7mjS2Go7NJv8rtzxef/8nGsHzb2j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ArialBlack-regular.fntdata"/><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69" name="Shape 69"/>
        <p:cNvGrpSpPr/>
        <p:nvPr/>
      </p:nvGrpSpPr>
      <p:grpSpPr>
        <a:xfrm>
          <a:off x="0" y="0"/>
          <a:ext cx="0" cy="0"/>
          <a:chOff x="0" y="0"/>
          <a:chExt cx="0" cy="0"/>
        </a:xfrm>
      </p:grpSpPr>
      <p:sp>
        <p:nvSpPr>
          <p:cNvPr id="70" name="Google Shape;70;p38"/>
          <p:cNvSpPr txBox="1"/>
          <p:nvPr>
            <p:ph type="ctrTitle"/>
          </p:nvPr>
        </p:nvSpPr>
        <p:spPr>
          <a:xfrm>
            <a:off x="1009442" y="3307355"/>
            <a:ext cx="7117180" cy="14700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4000"/>
              <a:buFont typeface="Verdana"/>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8"/>
          <p:cNvSpPr txBox="1"/>
          <p:nvPr>
            <p:ph idx="1" type="subTitle"/>
          </p:nvPr>
        </p:nvSpPr>
        <p:spPr>
          <a:xfrm>
            <a:off x="1009442" y="4777380"/>
            <a:ext cx="7117180" cy="861420"/>
          </a:xfrm>
          <a:prstGeom prst="rect">
            <a:avLst/>
          </a:prstGeom>
          <a:noFill/>
          <a:ln>
            <a:noFill/>
          </a:ln>
        </p:spPr>
        <p:txBody>
          <a:bodyPr anchorCtr="0" anchor="t" bIns="45700" lIns="91425" spcFirstLastPara="1" rIns="91425" wrap="square" tIns="45700">
            <a:normAutofit/>
          </a:bodyPr>
          <a:lstStyle>
            <a:lvl1pPr lvl="0" algn="l">
              <a:spcBef>
                <a:spcPts val="400"/>
              </a:spcBef>
              <a:spcAft>
                <a:spcPts val="0"/>
              </a:spcAft>
              <a:buSzPts val="2000"/>
              <a:buNone/>
              <a:defRPr sz="2000">
                <a:solidFill>
                  <a:schemeClr val="lt2"/>
                </a:solidFill>
              </a:defRPr>
            </a:lvl1pPr>
            <a:lvl2pPr lvl="1" algn="ctr">
              <a:spcBef>
                <a:spcPts val="600"/>
              </a:spcBef>
              <a:spcAft>
                <a:spcPts val="0"/>
              </a:spcAft>
              <a:buSzPts val="1600"/>
              <a:buNone/>
              <a:defRPr>
                <a:solidFill>
                  <a:schemeClr val="lt1"/>
                </a:solidFill>
              </a:defRPr>
            </a:lvl2pPr>
            <a:lvl3pPr lvl="2" algn="ctr">
              <a:spcBef>
                <a:spcPts val="600"/>
              </a:spcBef>
              <a:spcAft>
                <a:spcPts val="0"/>
              </a:spcAft>
              <a:buSzPts val="1400"/>
              <a:buNone/>
              <a:defRPr>
                <a:solidFill>
                  <a:schemeClr val="lt1"/>
                </a:solidFill>
              </a:defRPr>
            </a:lvl3pPr>
            <a:lvl4pPr lvl="3" algn="ctr">
              <a:spcBef>
                <a:spcPts val="600"/>
              </a:spcBef>
              <a:spcAft>
                <a:spcPts val="0"/>
              </a:spcAft>
              <a:buSzPts val="1200"/>
              <a:buNone/>
              <a:defRPr>
                <a:solidFill>
                  <a:schemeClr val="lt1"/>
                </a:solidFill>
              </a:defRPr>
            </a:lvl4pPr>
            <a:lvl5pPr lvl="4" algn="ctr">
              <a:spcBef>
                <a:spcPts val="600"/>
              </a:spcBef>
              <a:spcAft>
                <a:spcPts val="0"/>
              </a:spcAft>
              <a:buSzPts val="1200"/>
              <a:buNone/>
              <a:defRPr>
                <a:solidFill>
                  <a:schemeClr val="lt1"/>
                </a:solidFill>
              </a:defRPr>
            </a:lvl5pPr>
            <a:lvl6pPr lvl="5" algn="ctr">
              <a:spcBef>
                <a:spcPts val="6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p:txBody>
      </p:sp>
      <p:sp>
        <p:nvSpPr>
          <p:cNvPr id="72" name="Google Shape;72;p38"/>
          <p:cNvSpPr txBox="1"/>
          <p:nvPr>
            <p:ph idx="10" type="dt"/>
          </p:nvPr>
        </p:nvSpPr>
        <p:spPr>
          <a:xfrm>
            <a:off x="6437344" y="5951810"/>
            <a:ext cx="213360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8"/>
          <p:cNvSpPr txBox="1"/>
          <p:nvPr>
            <p:ph idx="11" type="ftr"/>
          </p:nvPr>
        </p:nvSpPr>
        <p:spPr>
          <a:xfrm>
            <a:off x="1180945" y="5951810"/>
            <a:ext cx="5256399"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8"/>
          <p:cNvSpPr txBox="1"/>
          <p:nvPr>
            <p:ph idx="12" type="sldNum"/>
          </p:nvPr>
        </p:nvSpPr>
        <p:spPr>
          <a:xfrm>
            <a:off x="572658" y="5951810"/>
            <a:ext cx="608287"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135" name="Shape 135"/>
        <p:cNvGrpSpPr/>
        <p:nvPr/>
      </p:nvGrpSpPr>
      <p:grpSpPr>
        <a:xfrm>
          <a:off x="0" y="0"/>
          <a:ext cx="0" cy="0"/>
          <a:chOff x="0" y="0"/>
          <a:chExt cx="0" cy="0"/>
        </a:xfrm>
      </p:grpSpPr>
      <p:sp>
        <p:nvSpPr>
          <p:cNvPr id="136" name="Google Shape;136;p47"/>
          <p:cNvSpPr txBox="1"/>
          <p:nvPr>
            <p:ph type="title"/>
          </p:nvPr>
        </p:nvSpPr>
        <p:spPr>
          <a:xfrm>
            <a:off x="1009442" y="675724"/>
            <a:ext cx="7125113" cy="9244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47"/>
          <p:cNvSpPr txBox="1"/>
          <p:nvPr>
            <p:ph idx="1" type="body"/>
          </p:nvPr>
        </p:nvSpPr>
        <p:spPr>
          <a:xfrm rot="5400000">
            <a:off x="2545264" y="271539"/>
            <a:ext cx="4051437" cy="7123080"/>
          </a:xfrm>
          <a:prstGeom prst="rect">
            <a:avLst/>
          </a:prstGeom>
          <a:noFill/>
          <a:ln>
            <a:noFill/>
          </a:ln>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38" name="Google Shape;138;p47"/>
          <p:cNvSpPr txBox="1"/>
          <p:nvPr>
            <p:ph idx="10" type="dt"/>
          </p:nvPr>
        </p:nvSpPr>
        <p:spPr>
          <a:xfrm>
            <a:off x="6437344" y="5951810"/>
            <a:ext cx="213360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47"/>
          <p:cNvSpPr txBox="1"/>
          <p:nvPr>
            <p:ph idx="11" type="ftr"/>
          </p:nvPr>
        </p:nvSpPr>
        <p:spPr>
          <a:xfrm>
            <a:off x="1180945" y="5951810"/>
            <a:ext cx="5256399"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47"/>
          <p:cNvSpPr txBox="1"/>
          <p:nvPr>
            <p:ph idx="12" type="sldNum"/>
          </p:nvPr>
        </p:nvSpPr>
        <p:spPr>
          <a:xfrm>
            <a:off x="572658" y="5951810"/>
            <a:ext cx="608287"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141" name="Shape 141"/>
        <p:cNvGrpSpPr/>
        <p:nvPr/>
      </p:nvGrpSpPr>
      <p:grpSpPr>
        <a:xfrm>
          <a:off x="0" y="0"/>
          <a:ext cx="0" cy="0"/>
          <a:chOff x="0" y="0"/>
          <a:chExt cx="0" cy="0"/>
        </a:xfrm>
      </p:grpSpPr>
      <p:sp>
        <p:nvSpPr>
          <p:cNvPr id="142" name="Google Shape;142;p48"/>
          <p:cNvSpPr txBox="1"/>
          <p:nvPr>
            <p:ph type="title"/>
          </p:nvPr>
        </p:nvSpPr>
        <p:spPr>
          <a:xfrm rot="5400000">
            <a:off x="4803378" y="2531906"/>
            <a:ext cx="5185328" cy="14729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48"/>
          <p:cNvSpPr txBox="1"/>
          <p:nvPr>
            <p:ph idx="1" type="body"/>
          </p:nvPr>
        </p:nvSpPr>
        <p:spPr>
          <a:xfrm rot="5400000">
            <a:off x="1150557" y="534608"/>
            <a:ext cx="5185327" cy="5467557"/>
          </a:xfrm>
          <a:prstGeom prst="rect">
            <a:avLst/>
          </a:prstGeom>
          <a:noFill/>
          <a:ln>
            <a:noFill/>
          </a:ln>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44" name="Google Shape;144;p48"/>
          <p:cNvSpPr txBox="1"/>
          <p:nvPr>
            <p:ph idx="10" type="dt"/>
          </p:nvPr>
        </p:nvSpPr>
        <p:spPr>
          <a:xfrm>
            <a:off x="6437344" y="5951810"/>
            <a:ext cx="213360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8"/>
          <p:cNvSpPr txBox="1"/>
          <p:nvPr>
            <p:ph idx="11" type="ftr"/>
          </p:nvPr>
        </p:nvSpPr>
        <p:spPr>
          <a:xfrm>
            <a:off x="1180945" y="5951810"/>
            <a:ext cx="5256399"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8"/>
          <p:cNvSpPr txBox="1"/>
          <p:nvPr>
            <p:ph idx="12" type="sldNum"/>
          </p:nvPr>
        </p:nvSpPr>
        <p:spPr>
          <a:xfrm>
            <a:off x="572658" y="5951810"/>
            <a:ext cx="608287"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75" name="Shape 75"/>
        <p:cNvGrpSpPr/>
        <p:nvPr/>
      </p:nvGrpSpPr>
      <p:grpSpPr>
        <a:xfrm>
          <a:off x="0" y="0"/>
          <a:ext cx="0" cy="0"/>
          <a:chOff x="0" y="0"/>
          <a:chExt cx="0" cy="0"/>
        </a:xfrm>
      </p:grpSpPr>
      <p:sp>
        <p:nvSpPr>
          <p:cNvPr id="76" name="Google Shape;76;p39"/>
          <p:cNvSpPr txBox="1"/>
          <p:nvPr>
            <p:ph type="title"/>
          </p:nvPr>
        </p:nvSpPr>
        <p:spPr>
          <a:xfrm>
            <a:off x="1009442" y="675724"/>
            <a:ext cx="7125113" cy="9244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9"/>
          <p:cNvSpPr txBox="1"/>
          <p:nvPr>
            <p:ph idx="1" type="body"/>
          </p:nvPr>
        </p:nvSpPr>
        <p:spPr>
          <a:xfrm>
            <a:off x="1009443" y="1807361"/>
            <a:ext cx="7125112" cy="4051437"/>
          </a:xfrm>
          <a:prstGeom prst="rect">
            <a:avLst/>
          </a:prstGeom>
          <a:noFill/>
          <a:ln>
            <a:noFill/>
          </a:ln>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04800" lvl="4" marL="2286000" algn="l">
              <a:spcBef>
                <a:spcPts val="600"/>
              </a:spcBef>
              <a:spcAft>
                <a:spcPts val="0"/>
              </a:spcAft>
              <a:buSzPts val="1200"/>
              <a:buChar char="🞆"/>
              <a:defRPr/>
            </a:lvl5pPr>
            <a:lvl6pPr indent="-305561" lvl="5" marL="2743200" algn="l">
              <a:spcBef>
                <a:spcPts val="600"/>
              </a:spcBef>
              <a:spcAft>
                <a:spcPts val="0"/>
              </a:spcAft>
              <a:buClr>
                <a:schemeClr val="lt2"/>
              </a:buClr>
              <a:buSzPts val="1212"/>
              <a:buFont typeface="Courier New"/>
              <a:buChar char="o"/>
              <a:defRPr sz="1200"/>
            </a:lvl6pPr>
            <a:lvl7pPr indent="-304800" lvl="6" marL="3200400" algn="l">
              <a:spcBef>
                <a:spcPts val="240"/>
              </a:spcBef>
              <a:spcAft>
                <a:spcPts val="0"/>
              </a:spcAft>
              <a:buClr>
                <a:schemeClr val="lt2"/>
              </a:buClr>
              <a:buSzPts val="1200"/>
              <a:buFont typeface="Courier New"/>
              <a:buChar char="o"/>
              <a:defRPr sz="1200"/>
            </a:lvl7pPr>
            <a:lvl8pPr indent="-304800" lvl="7" marL="3657600" algn="l">
              <a:spcBef>
                <a:spcPts val="240"/>
              </a:spcBef>
              <a:spcAft>
                <a:spcPts val="0"/>
              </a:spcAft>
              <a:buClr>
                <a:schemeClr val="lt2"/>
              </a:buClr>
              <a:buSzPts val="1200"/>
              <a:buFont typeface="Courier New"/>
              <a:buChar char="o"/>
              <a:defRPr sz="1200"/>
            </a:lvl8pPr>
            <a:lvl9pPr indent="-304800" lvl="8" marL="4114800" algn="l">
              <a:spcBef>
                <a:spcPts val="240"/>
              </a:spcBef>
              <a:spcAft>
                <a:spcPts val="0"/>
              </a:spcAft>
              <a:buClr>
                <a:schemeClr val="lt2"/>
              </a:buClr>
              <a:buSzPts val="1200"/>
              <a:buFont typeface="Courier New"/>
              <a:buChar char="o"/>
              <a:defRPr sz="1200"/>
            </a:lvl9pPr>
          </a:lstStyle>
          <a:p/>
        </p:txBody>
      </p:sp>
      <p:sp>
        <p:nvSpPr>
          <p:cNvPr id="78" name="Google Shape;78;p39"/>
          <p:cNvSpPr txBox="1"/>
          <p:nvPr>
            <p:ph idx="10" type="dt"/>
          </p:nvPr>
        </p:nvSpPr>
        <p:spPr>
          <a:xfrm>
            <a:off x="6437344" y="5951810"/>
            <a:ext cx="213360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9"/>
          <p:cNvSpPr txBox="1"/>
          <p:nvPr>
            <p:ph idx="11" type="ftr"/>
          </p:nvPr>
        </p:nvSpPr>
        <p:spPr>
          <a:xfrm>
            <a:off x="1180945" y="5951810"/>
            <a:ext cx="5256399"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9"/>
          <p:cNvSpPr txBox="1"/>
          <p:nvPr>
            <p:ph idx="12" type="sldNum"/>
          </p:nvPr>
        </p:nvSpPr>
        <p:spPr>
          <a:xfrm>
            <a:off x="572658" y="5951810"/>
            <a:ext cx="608287"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81" name="Shape 81"/>
        <p:cNvGrpSpPr/>
        <p:nvPr/>
      </p:nvGrpSpPr>
      <p:grpSpPr>
        <a:xfrm>
          <a:off x="0" y="0"/>
          <a:ext cx="0" cy="0"/>
          <a:chOff x="0" y="0"/>
          <a:chExt cx="0" cy="0"/>
        </a:xfrm>
      </p:grpSpPr>
      <p:sp>
        <p:nvSpPr>
          <p:cNvPr id="82" name="Google Shape;82;p40"/>
          <p:cNvSpPr txBox="1"/>
          <p:nvPr>
            <p:ph type="title"/>
          </p:nvPr>
        </p:nvSpPr>
        <p:spPr>
          <a:xfrm>
            <a:off x="1009443" y="3308581"/>
            <a:ext cx="7117178" cy="146880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lt1"/>
              </a:buClr>
              <a:buSzPts val="3200"/>
              <a:buFont typeface="Verdana"/>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0"/>
          <p:cNvSpPr txBox="1"/>
          <p:nvPr>
            <p:ph idx="1" type="body"/>
          </p:nvPr>
        </p:nvSpPr>
        <p:spPr>
          <a:xfrm>
            <a:off x="1009443" y="4777381"/>
            <a:ext cx="7117178" cy="860400"/>
          </a:xfrm>
          <a:prstGeom prst="rect">
            <a:avLst/>
          </a:prstGeom>
          <a:noFill/>
          <a:ln>
            <a:noFill/>
          </a:ln>
        </p:spPr>
        <p:txBody>
          <a:bodyPr anchorCtr="0" anchor="t" bIns="45700" lIns="91425" spcFirstLastPara="1" rIns="91425" wrap="square" tIns="45700">
            <a:normAutofit/>
          </a:bodyPr>
          <a:lstStyle>
            <a:lvl1pPr indent="-228600" lvl="0" marL="457200" algn="r">
              <a:spcBef>
                <a:spcPts val="360"/>
              </a:spcBef>
              <a:spcAft>
                <a:spcPts val="0"/>
              </a:spcAft>
              <a:buSzPts val="1800"/>
              <a:buNone/>
              <a:defRPr sz="1800">
                <a:solidFill>
                  <a:schemeClr val="lt2"/>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Clr>
                <a:schemeClr val="lt1"/>
              </a:buClr>
              <a:buSzPts val="1400"/>
              <a:buNone/>
              <a:defRPr sz="1400">
                <a:solidFill>
                  <a:schemeClr val="lt1"/>
                </a:solidFill>
              </a:defRPr>
            </a:lvl6pPr>
            <a:lvl7pPr indent="-228600" lvl="6" marL="3200400" algn="l">
              <a:spcBef>
                <a:spcPts val="280"/>
              </a:spcBef>
              <a:spcAft>
                <a:spcPts val="0"/>
              </a:spcAft>
              <a:buClr>
                <a:schemeClr val="lt1"/>
              </a:buClr>
              <a:buSzPts val="1400"/>
              <a:buNone/>
              <a:defRPr sz="1400">
                <a:solidFill>
                  <a:schemeClr val="lt1"/>
                </a:solidFill>
              </a:defRPr>
            </a:lvl7pPr>
            <a:lvl8pPr indent="-228600" lvl="7" marL="3657600" algn="l">
              <a:spcBef>
                <a:spcPts val="280"/>
              </a:spcBef>
              <a:spcAft>
                <a:spcPts val="0"/>
              </a:spcAft>
              <a:buClr>
                <a:schemeClr val="lt1"/>
              </a:buClr>
              <a:buSzPts val="1400"/>
              <a:buNone/>
              <a:defRPr sz="1400">
                <a:solidFill>
                  <a:schemeClr val="lt1"/>
                </a:solidFill>
              </a:defRPr>
            </a:lvl8pPr>
            <a:lvl9pPr indent="-228600" lvl="8" marL="4114800" algn="l">
              <a:spcBef>
                <a:spcPts val="280"/>
              </a:spcBef>
              <a:spcAft>
                <a:spcPts val="0"/>
              </a:spcAft>
              <a:buClr>
                <a:schemeClr val="lt1"/>
              </a:buClr>
              <a:buSzPts val="1400"/>
              <a:buNone/>
              <a:defRPr sz="1400">
                <a:solidFill>
                  <a:schemeClr val="lt1"/>
                </a:solidFill>
              </a:defRPr>
            </a:lvl9pPr>
          </a:lstStyle>
          <a:p/>
        </p:txBody>
      </p:sp>
      <p:sp>
        <p:nvSpPr>
          <p:cNvPr id="84" name="Google Shape;84;p40"/>
          <p:cNvSpPr txBox="1"/>
          <p:nvPr>
            <p:ph idx="10" type="dt"/>
          </p:nvPr>
        </p:nvSpPr>
        <p:spPr>
          <a:xfrm>
            <a:off x="6437344" y="5951810"/>
            <a:ext cx="213360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0"/>
          <p:cNvSpPr txBox="1"/>
          <p:nvPr>
            <p:ph idx="11" type="ftr"/>
          </p:nvPr>
        </p:nvSpPr>
        <p:spPr>
          <a:xfrm>
            <a:off x="1180945" y="5951810"/>
            <a:ext cx="5256399"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0"/>
          <p:cNvSpPr txBox="1"/>
          <p:nvPr>
            <p:ph idx="12" type="sldNum"/>
          </p:nvPr>
        </p:nvSpPr>
        <p:spPr>
          <a:xfrm>
            <a:off x="572658" y="5951810"/>
            <a:ext cx="608287"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87" name="Shape 87"/>
        <p:cNvGrpSpPr/>
        <p:nvPr/>
      </p:nvGrpSpPr>
      <p:grpSpPr>
        <a:xfrm>
          <a:off x="0" y="0"/>
          <a:ext cx="0" cy="0"/>
          <a:chOff x="0" y="0"/>
          <a:chExt cx="0" cy="0"/>
        </a:xfrm>
      </p:grpSpPr>
      <p:sp>
        <p:nvSpPr>
          <p:cNvPr id="88" name="Google Shape;88;p41"/>
          <p:cNvSpPr txBox="1"/>
          <p:nvPr>
            <p:ph type="title"/>
          </p:nvPr>
        </p:nvSpPr>
        <p:spPr>
          <a:xfrm>
            <a:off x="1009443" y="675724"/>
            <a:ext cx="7123080" cy="9244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1"/>
          <p:cNvSpPr txBox="1"/>
          <p:nvPr>
            <p:ph idx="1" type="body"/>
          </p:nvPr>
        </p:nvSpPr>
        <p:spPr>
          <a:xfrm>
            <a:off x="1009442" y="1809749"/>
            <a:ext cx="3471277" cy="4051301"/>
          </a:xfrm>
          <a:prstGeom prst="rect">
            <a:avLst/>
          </a:prstGeom>
          <a:noFill/>
          <a:ln>
            <a:noFill/>
          </a:ln>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04800" lvl="4" marL="2286000" algn="l">
              <a:spcBef>
                <a:spcPts val="600"/>
              </a:spcBef>
              <a:spcAft>
                <a:spcPts val="0"/>
              </a:spcAft>
              <a:buSzPts val="1200"/>
              <a:buChar char="🞆"/>
              <a:defRPr/>
            </a:lvl5pPr>
            <a:lvl6pPr indent="-305561" lvl="5" marL="2743200" algn="l">
              <a:spcBef>
                <a:spcPts val="600"/>
              </a:spcBef>
              <a:spcAft>
                <a:spcPts val="0"/>
              </a:spcAft>
              <a:buClr>
                <a:schemeClr val="lt2"/>
              </a:buClr>
              <a:buSzPts val="1212"/>
              <a:buFont typeface="Courier New"/>
              <a:buChar char="o"/>
              <a:defRPr sz="1200"/>
            </a:lvl6pPr>
            <a:lvl7pPr indent="-304800" lvl="6" marL="3200400" algn="l">
              <a:spcBef>
                <a:spcPts val="240"/>
              </a:spcBef>
              <a:spcAft>
                <a:spcPts val="0"/>
              </a:spcAft>
              <a:buClr>
                <a:schemeClr val="lt2"/>
              </a:buClr>
              <a:buSzPts val="1200"/>
              <a:buFont typeface="Courier New"/>
              <a:buChar char="o"/>
              <a:defRPr sz="1200"/>
            </a:lvl7pPr>
            <a:lvl8pPr indent="-304800" lvl="7" marL="3657600" algn="l">
              <a:spcBef>
                <a:spcPts val="240"/>
              </a:spcBef>
              <a:spcAft>
                <a:spcPts val="0"/>
              </a:spcAft>
              <a:buClr>
                <a:schemeClr val="lt2"/>
              </a:buClr>
              <a:buSzPts val="1200"/>
              <a:buFont typeface="Courier New"/>
              <a:buChar char="o"/>
              <a:defRPr sz="1200"/>
            </a:lvl8pPr>
            <a:lvl9pPr indent="-304800" lvl="8" marL="4114800" algn="l">
              <a:spcBef>
                <a:spcPts val="240"/>
              </a:spcBef>
              <a:spcAft>
                <a:spcPts val="0"/>
              </a:spcAft>
              <a:buClr>
                <a:schemeClr val="lt2"/>
              </a:buClr>
              <a:buSzPts val="1200"/>
              <a:buFont typeface="Courier New"/>
              <a:buChar char="o"/>
              <a:defRPr sz="1200"/>
            </a:lvl9pPr>
          </a:lstStyle>
          <a:p/>
        </p:txBody>
      </p:sp>
      <p:sp>
        <p:nvSpPr>
          <p:cNvPr id="90" name="Google Shape;90;p41"/>
          <p:cNvSpPr txBox="1"/>
          <p:nvPr>
            <p:ph idx="2" type="body"/>
          </p:nvPr>
        </p:nvSpPr>
        <p:spPr>
          <a:xfrm>
            <a:off x="4663281" y="1809749"/>
            <a:ext cx="3469242" cy="4051302"/>
          </a:xfrm>
          <a:prstGeom prst="rect">
            <a:avLst/>
          </a:prstGeom>
          <a:noFill/>
          <a:ln>
            <a:noFill/>
          </a:ln>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04800" lvl="4" marL="2286000" algn="l">
              <a:spcBef>
                <a:spcPts val="600"/>
              </a:spcBef>
              <a:spcAft>
                <a:spcPts val="0"/>
              </a:spcAft>
              <a:buSzPts val="1200"/>
              <a:buChar char="🞆"/>
              <a:defRPr/>
            </a:lvl5pPr>
            <a:lvl6pPr indent="-305561" lvl="5" marL="2743200" algn="l">
              <a:spcBef>
                <a:spcPts val="600"/>
              </a:spcBef>
              <a:spcAft>
                <a:spcPts val="0"/>
              </a:spcAft>
              <a:buClr>
                <a:schemeClr val="lt2"/>
              </a:buClr>
              <a:buSzPts val="1212"/>
              <a:buFont typeface="Courier New"/>
              <a:buChar char="o"/>
              <a:defRPr sz="1200"/>
            </a:lvl6pPr>
            <a:lvl7pPr indent="-304800" lvl="6" marL="3200400" algn="l">
              <a:spcBef>
                <a:spcPts val="240"/>
              </a:spcBef>
              <a:spcAft>
                <a:spcPts val="0"/>
              </a:spcAft>
              <a:buClr>
                <a:schemeClr val="lt2"/>
              </a:buClr>
              <a:buSzPts val="1200"/>
              <a:buFont typeface="Courier New"/>
              <a:buChar char="o"/>
              <a:defRPr sz="1200"/>
            </a:lvl7pPr>
            <a:lvl8pPr indent="-304800" lvl="7" marL="3657600" algn="l">
              <a:spcBef>
                <a:spcPts val="240"/>
              </a:spcBef>
              <a:spcAft>
                <a:spcPts val="0"/>
              </a:spcAft>
              <a:buClr>
                <a:schemeClr val="lt2"/>
              </a:buClr>
              <a:buSzPts val="1200"/>
              <a:buFont typeface="Courier New"/>
              <a:buChar char="o"/>
              <a:defRPr sz="1200"/>
            </a:lvl8pPr>
            <a:lvl9pPr indent="-304800" lvl="8" marL="4114800" algn="l">
              <a:spcBef>
                <a:spcPts val="240"/>
              </a:spcBef>
              <a:spcAft>
                <a:spcPts val="0"/>
              </a:spcAft>
              <a:buClr>
                <a:schemeClr val="lt2"/>
              </a:buClr>
              <a:buSzPts val="1200"/>
              <a:buFont typeface="Courier New"/>
              <a:buChar char="o"/>
              <a:defRPr sz="1200"/>
            </a:lvl9pPr>
          </a:lstStyle>
          <a:p/>
        </p:txBody>
      </p:sp>
      <p:sp>
        <p:nvSpPr>
          <p:cNvPr id="91" name="Google Shape;91;p41"/>
          <p:cNvSpPr txBox="1"/>
          <p:nvPr>
            <p:ph idx="10" type="dt"/>
          </p:nvPr>
        </p:nvSpPr>
        <p:spPr>
          <a:xfrm>
            <a:off x="6437344" y="5951810"/>
            <a:ext cx="213360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1"/>
          <p:cNvSpPr txBox="1"/>
          <p:nvPr>
            <p:ph idx="11" type="ftr"/>
          </p:nvPr>
        </p:nvSpPr>
        <p:spPr>
          <a:xfrm>
            <a:off x="1180945" y="5951810"/>
            <a:ext cx="5256399"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41"/>
          <p:cNvSpPr txBox="1"/>
          <p:nvPr>
            <p:ph idx="12" type="sldNum"/>
          </p:nvPr>
        </p:nvSpPr>
        <p:spPr>
          <a:xfrm>
            <a:off x="572658" y="5951810"/>
            <a:ext cx="608287"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94" name="Shape 94"/>
        <p:cNvGrpSpPr/>
        <p:nvPr/>
      </p:nvGrpSpPr>
      <p:grpSpPr>
        <a:xfrm>
          <a:off x="0" y="0"/>
          <a:ext cx="0" cy="0"/>
          <a:chOff x="0" y="0"/>
          <a:chExt cx="0" cy="0"/>
        </a:xfrm>
      </p:grpSpPr>
      <p:sp>
        <p:nvSpPr>
          <p:cNvPr id="95" name="Google Shape;95;p42"/>
          <p:cNvSpPr txBox="1"/>
          <p:nvPr>
            <p:ph type="title"/>
          </p:nvPr>
        </p:nvSpPr>
        <p:spPr>
          <a:xfrm>
            <a:off x="1009442" y="675724"/>
            <a:ext cx="7125113" cy="9244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32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2"/>
          <p:cNvSpPr txBox="1"/>
          <p:nvPr>
            <p:ph idx="1" type="body"/>
          </p:nvPr>
        </p:nvSpPr>
        <p:spPr>
          <a:xfrm>
            <a:off x="1009442" y="1812927"/>
            <a:ext cx="3471277" cy="5762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0" sz="2400"/>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spcBef>
                <a:spcPts val="600"/>
              </a:spcBef>
              <a:spcAft>
                <a:spcPts val="0"/>
              </a:spcAft>
              <a:buClr>
                <a:schemeClr val="lt1"/>
              </a:buClr>
              <a:buSzPts val="1600"/>
              <a:buNone/>
              <a:defRPr b="1" sz="1600"/>
            </a:lvl6pPr>
            <a:lvl7pPr indent="-228600" lvl="6" marL="3200400" algn="l">
              <a:spcBef>
                <a:spcPts val="320"/>
              </a:spcBef>
              <a:spcAft>
                <a:spcPts val="0"/>
              </a:spcAft>
              <a:buClr>
                <a:schemeClr val="lt1"/>
              </a:buClr>
              <a:buSzPts val="1600"/>
              <a:buNone/>
              <a:defRPr b="1" sz="1600"/>
            </a:lvl7pPr>
            <a:lvl8pPr indent="-228600" lvl="7" marL="3657600" algn="l">
              <a:spcBef>
                <a:spcPts val="320"/>
              </a:spcBef>
              <a:spcAft>
                <a:spcPts val="0"/>
              </a:spcAft>
              <a:buClr>
                <a:schemeClr val="lt1"/>
              </a:buClr>
              <a:buSzPts val="1600"/>
              <a:buNone/>
              <a:defRPr b="1" sz="1600"/>
            </a:lvl8pPr>
            <a:lvl9pPr indent="-228600" lvl="8" marL="4114800" algn="l">
              <a:spcBef>
                <a:spcPts val="320"/>
              </a:spcBef>
              <a:spcAft>
                <a:spcPts val="0"/>
              </a:spcAft>
              <a:buClr>
                <a:schemeClr val="lt1"/>
              </a:buClr>
              <a:buSzPts val="1600"/>
              <a:buNone/>
              <a:defRPr b="1" sz="1600"/>
            </a:lvl9pPr>
          </a:lstStyle>
          <a:p/>
        </p:txBody>
      </p:sp>
      <p:sp>
        <p:nvSpPr>
          <p:cNvPr id="97" name="Google Shape;97;p42"/>
          <p:cNvSpPr txBox="1"/>
          <p:nvPr>
            <p:ph idx="2" type="body"/>
          </p:nvPr>
        </p:nvSpPr>
        <p:spPr>
          <a:xfrm>
            <a:off x="1009442" y="2389189"/>
            <a:ext cx="3471277" cy="3471861"/>
          </a:xfrm>
          <a:prstGeom prst="rect">
            <a:avLst/>
          </a:prstGeom>
          <a:noFill/>
          <a:ln>
            <a:noFill/>
          </a:ln>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04800" lvl="4" marL="2286000" algn="l">
              <a:spcBef>
                <a:spcPts val="600"/>
              </a:spcBef>
              <a:spcAft>
                <a:spcPts val="0"/>
              </a:spcAft>
              <a:buSzPts val="1200"/>
              <a:buChar char="🞆"/>
              <a:defRPr/>
            </a:lvl5pPr>
            <a:lvl6pPr indent="-305561" lvl="5" marL="2743200" algn="l">
              <a:spcBef>
                <a:spcPts val="600"/>
              </a:spcBef>
              <a:spcAft>
                <a:spcPts val="0"/>
              </a:spcAft>
              <a:buClr>
                <a:schemeClr val="lt2"/>
              </a:buClr>
              <a:buSzPts val="1212"/>
              <a:buFont typeface="Courier New"/>
              <a:buChar char="o"/>
              <a:defRPr sz="1200"/>
            </a:lvl6pPr>
            <a:lvl7pPr indent="-304800" lvl="6" marL="3200400" algn="l">
              <a:spcBef>
                <a:spcPts val="240"/>
              </a:spcBef>
              <a:spcAft>
                <a:spcPts val="0"/>
              </a:spcAft>
              <a:buClr>
                <a:schemeClr val="lt2"/>
              </a:buClr>
              <a:buSzPts val="1200"/>
              <a:buFont typeface="Courier New"/>
              <a:buChar char="o"/>
              <a:defRPr sz="1200"/>
            </a:lvl7pPr>
            <a:lvl8pPr indent="-304800" lvl="7" marL="3657600" algn="l">
              <a:spcBef>
                <a:spcPts val="240"/>
              </a:spcBef>
              <a:spcAft>
                <a:spcPts val="0"/>
              </a:spcAft>
              <a:buClr>
                <a:schemeClr val="lt2"/>
              </a:buClr>
              <a:buSzPts val="1200"/>
              <a:buFont typeface="Courier New"/>
              <a:buChar char="o"/>
              <a:defRPr sz="1200"/>
            </a:lvl8pPr>
            <a:lvl9pPr indent="-304800" lvl="8" marL="4114800" algn="l">
              <a:spcBef>
                <a:spcPts val="240"/>
              </a:spcBef>
              <a:spcAft>
                <a:spcPts val="0"/>
              </a:spcAft>
              <a:buClr>
                <a:schemeClr val="lt2"/>
              </a:buClr>
              <a:buSzPts val="1200"/>
              <a:buFont typeface="Courier New"/>
              <a:buChar char="o"/>
              <a:defRPr sz="1200"/>
            </a:lvl9pPr>
          </a:lstStyle>
          <a:p/>
        </p:txBody>
      </p:sp>
      <p:sp>
        <p:nvSpPr>
          <p:cNvPr id="98" name="Google Shape;98;p42"/>
          <p:cNvSpPr txBox="1"/>
          <p:nvPr>
            <p:ph idx="3" type="body"/>
          </p:nvPr>
        </p:nvSpPr>
        <p:spPr>
          <a:xfrm>
            <a:off x="4663280" y="1812927"/>
            <a:ext cx="3471275" cy="5762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0" sz="2400"/>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spcBef>
                <a:spcPts val="600"/>
              </a:spcBef>
              <a:spcAft>
                <a:spcPts val="0"/>
              </a:spcAft>
              <a:buClr>
                <a:schemeClr val="lt1"/>
              </a:buClr>
              <a:buSzPts val="1600"/>
              <a:buNone/>
              <a:defRPr b="1" sz="1600"/>
            </a:lvl6pPr>
            <a:lvl7pPr indent="-228600" lvl="6" marL="3200400" algn="l">
              <a:spcBef>
                <a:spcPts val="320"/>
              </a:spcBef>
              <a:spcAft>
                <a:spcPts val="0"/>
              </a:spcAft>
              <a:buClr>
                <a:schemeClr val="lt1"/>
              </a:buClr>
              <a:buSzPts val="1600"/>
              <a:buNone/>
              <a:defRPr b="1" sz="1600"/>
            </a:lvl7pPr>
            <a:lvl8pPr indent="-228600" lvl="7" marL="3657600" algn="l">
              <a:spcBef>
                <a:spcPts val="320"/>
              </a:spcBef>
              <a:spcAft>
                <a:spcPts val="0"/>
              </a:spcAft>
              <a:buClr>
                <a:schemeClr val="lt1"/>
              </a:buClr>
              <a:buSzPts val="1600"/>
              <a:buNone/>
              <a:defRPr b="1" sz="1600"/>
            </a:lvl8pPr>
            <a:lvl9pPr indent="-228600" lvl="8" marL="4114800" algn="l">
              <a:spcBef>
                <a:spcPts val="320"/>
              </a:spcBef>
              <a:spcAft>
                <a:spcPts val="0"/>
              </a:spcAft>
              <a:buClr>
                <a:schemeClr val="lt1"/>
              </a:buClr>
              <a:buSzPts val="1600"/>
              <a:buNone/>
              <a:defRPr b="1" sz="1600"/>
            </a:lvl9pPr>
          </a:lstStyle>
          <a:p/>
        </p:txBody>
      </p:sp>
      <p:sp>
        <p:nvSpPr>
          <p:cNvPr id="99" name="Google Shape;99;p42"/>
          <p:cNvSpPr txBox="1"/>
          <p:nvPr>
            <p:ph idx="4" type="body"/>
          </p:nvPr>
        </p:nvSpPr>
        <p:spPr>
          <a:xfrm>
            <a:off x="4663280" y="2389189"/>
            <a:ext cx="3471275" cy="3471861"/>
          </a:xfrm>
          <a:prstGeom prst="rect">
            <a:avLst/>
          </a:prstGeom>
          <a:noFill/>
          <a:ln>
            <a:noFill/>
          </a:ln>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04800" lvl="4" marL="2286000" algn="l">
              <a:spcBef>
                <a:spcPts val="600"/>
              </a:spcBef>
              <a:spcAft>
                <a:spcPts val="0"/>
              </a:spcAft>
              <a:buSzPts val="1200"/>
              <a:buChar char="🞆"/>
              <a:defRPr/>
            </a:lvl5pPr>
            <a:lvl6pPr indent="-305561" lvl="5" marL="2743200" algn="l">
              <a:spcBef>
                <a:spcPts val="600"/>
              </a:spcBef>
              <a:spcAft>
                <a:spcPts val="0"/>
              </a:spcAft>
              <a:buClr>
                <a:schemeClr val="lt2"/>
              </a:buClr>
              <a:buSzPts val="1212"/>
              <a:buFont typeface="Courier New"/>
              <a:buChar char="o"/>
              <a:defRPr sz="1200"/>
            </a:lvl6pPr>
            <a:lvl7pPr indent="-304800" lvl="6" marL="3200400" algn="l">
              <a:spcBef>
                <a:spcPts val="240"/>
              </a:spcBef>
              <a:spcAft>
                <a:spcPts val="0"/>
              </a:spcAft>
              <a:buClr>
                <a:schemeClr val="lt2"/>
              </a:buClr>
              <a:buSzPts val="1200"/>
              <a:buFont typeface="Courier New"/>
              <a:buChar char="o"/>
              <a:defRPr sz="1200"/>
            </a:lvl7pPr>
            <a:lvl8pPr indent="-304800" lvl="7" marL="3657600" algn="l">
              <a:spcBef>
                <a:spcPts val="240"/>
              </a:spcBef>
              <a:spcAft>
                <a:spcPts val="0"/>
              </a:spcAft>
              <a:buClr>
                <a:schemeClr val="lt2"/>
              </a:buClr>
              <a:buSzPts val="1200"/>
              <a:buFont typeface="Courier New"/>
              <a:buChar char="o"/>
              <a:defRPr sz="1200"/>
            </a:lvl8pPr>
            <a:lvl9pPr indent="-304800" lvl="8" marL="4114800" algn="l">
              <a:spcBef>
                <a:spcPts val="240"/>
              </a:spcBef>
              <a:spcAft>
                <a:spcPts val="0"/>
              </a:spcAft>
              <a:buClr>
                <a:schemeClr val="lt2"/>
              </a:buClr>
              <a:buSzPts val="1200"/>
              <a:buFont typeface="Courier New"/>
              <a:buChar char="o"/>
              <a:defRPr sz="1200"/>
            </a:lvl9pPr>
          </a:lstStyle>
          <a:p/>
        </p:txBody>
      </p:sp>
      <p:sp>
        <p:nvSpPr>
          <p:cNvPr id="100" name="Google Shape;100;p42"/>
          <p:cNvSpPr txBox="1"/>
          <p:nvPr>
            <p:ph idx="10" type="dt"/>
          </p:nvPr>
        </p:nvSpPr>
        <p:spPr>
          <a:xfrm>
            <a:off x="6437344" y="5951810"/>
            <a:ext cx="213360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2"/>
          <p:cNvSpPr txBox="1"/>
          <p:nvPr>
            <p:ph idx="11" type="ftr"/>
          </p:nvPr>
        </p:nvSpPr>
        <p:spPr>
          <a:xfrm>
            <a:off x="1180945" y="5951810"/>
            <a:ext cx="5256399"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42"/>
          <p:cNvSpPr txBox="1"/>
          <p:nvPr>
            <p:ph idx="12" type="sldNum"/>
          </p:nvPr>
        </p:nvSpPr>
        <p:spPr>
          <a:xfrm>
            <a:off x="572658" y="5951810"/>
            <a:ext cx="608287"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103" name="Shape 103"/>
        <p:cNvGrpSpPr/>
        <p:nvPr/>
      </p:nvGrpSpPr>
      <p:grpSpPr>
        <a:xfrm>
          <a:off x="0" y="0"/>
          <a:ext cx="0" cy="0"/>
          <a:chOff x="0" y="0"/>
          <a:chExt cx="0" cy="0"/>
        </a:xfrm>
      </p:grpSpPr>
      <p:sp>
        <p:nvSpPr>
          <p:cNvPr id="104" name="Google Shape;104;p43"/>
          <p:cNvSpPr txBox="1"/>
          <p:nvPr>
            <p:ph type="title"/>
          </p:nvPr>
        </p:nvSpPr>
        <p:spPr>
          <a:xfrm>
            <a:off x="1009442" y="675724"/>
            <a:ext cx="7125113" cy="9244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3"/>
          <p:cNvSpPr txBox="1"/>
          <p:nvPr>
            <p:ph idx="10" type="dt"/>
          </p:nvPr>
        </p:nvSpPr>
        <p:spPr>
          <a:xfrm>
            <a:off x="6437344" y="5951810"/>
            <a:ext cx="213360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3"/>
          <p:cNvSpPr txBox="1"/>
          <p:nvPr>
            <p:ph idx="11" type="ftr"/>
          </p:nvPr>
        </p:nvSpPr>
        <p:spPr>
          <a:xfrm>
            <a:off x="1180945" y="5951810"/>
            <a:ext cx="5256399"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43"/>
          <p:cNvSpPr txBox="1"/>
          <p:nvPr>
            <p:ph idx="12" type="sldNum"/>
          </p:nvPr>
        </p:nvSpPr>
        <p:spPr>
          <a:xfrm>
            <a:off x="572658" y="5951810"/>
            <a:ext cx="608287"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108" name="Shape 108"/>
        <p:cNvGrpSpPr/>
        <p:nvPr/>
      </p:nvGrpSpPr>
      <p:grpSpPr>
        <a:xfrm>
          <a:off x="0" y="0"/>
          <a:ext cx="0" cy="0"/>
          <a:chOff x="0" y="0"/>
          <a:chExt cx="0" cy="0"/>
        </a:xfrm>
      </p:grpSpPr>
      <p:sp>
        <p:nvSpPr>
          <p:cNvPr id="109" name="Google Shape;109;p44"/>
          <p:cNvSpPr txBox="1"/>
          <p:nvPr>
            <p:ph idx="10" type="dt"/>
          </p:nvPr>
        </p:nvSpPr>
        <p:spPr>
          <a:xfrm>
            <a:off x="6437344" y="5951810"/>
            <a:ext cx="213360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44"/>
          <p:cNvSpPr txBox="1"/>
          <p:nvPr>
            <p:ph idx="11" type="ftr"/>
          </p:nvPr>
        </p:nvSpPr>
        <p:spPr>
          <a:xfrm>
            <a:off x="1180945" y="5951810"/>
            <a:ext cx="5256399"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44"/>
          <p:cNvSpPr txBox="1"/>
          <p:nvPr>
            <p:ph idx="12" type="sldNum"/>
          </p:nvPr>
        </p:nvSpPr>
        <p:spPr>
          <a:xfrm>
            <a:off x="572658" y="5951810"/>
            <a:ext cx="608287"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112" name="Shape 112"/>
        <p:cNvGrpSpPr/>
        <p:nvPr/>
      </p:nvGrpSpPr>
      <p:grpSpPr>
        <a:xfrm>
          <a:off x="0" y="0"/>
          <a:ext cx="0" cy="0"/>
          <a:chOff x="0" y="0"/>
          <a:chExt cx="0" cy="0"/>
        </a:xfrm>
      </p:grpSpPr>
      <p:sp>
        <p:nvSpPr>
          <p:cNvPr id="113" name="Google Shape;113;p45"/>
          <p:cNvSpPr txBox="1"/>
          <p:nvPr>
            <p:ph type="title"/>
          </p:nvPr>
        </p:nvSpPr>
        <p:spPr>
          <a:xfrm>
            <a:off x="1009442" y="446087"/>
            <a:ext cx="2660650" cy="118586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2400"/>
              <a:buFont typeface="Verdana"/>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5"/>
          <p:cNvSpPr txBox="1"/>
          <p:nvPr>
            <p:ph idx="1" type="body"/>
          </p:nvPr>
        </p:nvSpPr>
        <p:spPr>
          <a:xfrm>
            <a:off x="3852654" y="446087"/>
            <a:ext cx="4279869" cy="5414963"/>
          </a:xfrm>
          <a:prstGeom prst="rect">
            <a:avLst/>
          </a:prstGeom>
          <a:noFill/>
          <a:ln>
            <a:noFill/>
          </a:ln>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04800" lvl="4" marL="2286000" algn="l">
              <a:spcBef>
                <a:spcPts val="600"/>
              </a:spcBef>
              <a:spcAft>
                <a:spcPts val="0"/>
              </a:spcAft>
              <a:buSzPts val="1200"/>
              <a:buChar char="🞆"/>
              <a:defRPr/>
            </a:lvl5pPr>
            <a:lvl6pPr indent="-305561" lvl="5" marL="2743200" algn="l">
              <a:spcBef>
                <a:spcPts val="600"/>
              </a:spcBef>
              <a:spcAft>
                <a:spcPts val="0"/>
              </a:spcAft>
              <a:buClr>
                <a:schemeClr val="lt2"/>
              </a:buClr>
              <a:buSzPts val="1212"/>
              <a:buFont typeface="Courier New"/>
              <a:buChar char="o"/>
              <a:defRPr sz="1200"/>
            </a:lvl6pPr>
            <a:lvl7pPr indent="-304800" lvl="6" marL="3200400" algn="l">
              <a:spcBef>
                <a:spcPts val="240"/>
              </a:spcBef>
              <a:spcAft>
                <a:spcPts val="0"/>
              </a:spcAft>
              <a:buClr>
                <a:schemeClr val="lt2"/>
              </a:buClr>
              <a:buSzPts val="1200"/>
              <a:buFont typeface="Courier New"/>
              <a:buChar char="o"/>
              <a:defRPr sz="1200"/>
            </a:lvl7pPr>
            <a:lvl8pPr indent="-304800" lvl="7" marL="3657600" algn="l">
              <a:spcBef>
                <a:spcPts val="240"/>
              </a:spcBef>
              <a:spcAft>
                <a:spcPts val="0"/>
              </a:spcAft>
              <a:buClr>
                <a:schemeClr val="lt2"/>
              </a:buClr>
              <a:buSzPts val="1200"/>
              <a:buFont typeface="Courier New"/>
              <a:buChar char="o"/>
              <a:defRPr sz="1200"/>
            </a:lvl8pPr>
            <a:lvl9pPr indent="-304800" lvl="8" marL="4114800" algn="l">
              <a:spcBef>
                <a:spcPts val="240"/>
              </a:spcBef>
              <a:spcAft>
                <a:spcPts val="0"/>
              </a:spcAft>
              <a:buClr>
                <a:schemeClr val="lt2"/>
              </a:buClr>
              <a:buSzPts val="1200"/>
              <a:buFont typeface="Courier New"/>
              <a:buChar char="o"/>
              <a:defRPr sz="1200"/>
            </a:lvl9pPr>
          </a:lstStyle>
          <a:p/>
        </p:txBody>
      </p:sp>
      <p:sp>
        <p:nvSpPr>
          <p:cNvPr id="115" name="Google Shape;115;p45"/>
          <p:cNvSpPr txBox="1"/>
          <p:nvPr>
            <p:ph idx="2" type="body"/>
          </p:nvPr>
        </p:nvSpPr>
        <p:spPr>
          <a:xfrm>
            <a:off x="1009442" y="1631949"/>
            <a:ext cx="2660650" cy="4229099"/>
          </a:xfrm>
          <a:prstGeom prst="rect">
            <a:avLst/>
          </a:prstGeom>
          <a:noFill/>
          <a:ln>
            <a:noFill/>
          </a:ln>
        </p:spPr>
        <p:txBody>
          <a:bodyPr anchorCtr="0" anchor="t" bIns="45700" lIns="91425" spcFirstLastPara="1" rIns="91425" wrap="square" tIns="45700">
            <a:normAutofit/>
          </a:bodyPr>
          <a:lstStyle>
            <a:lvl1pPr indent="-228600" lvl="0" marL="457200" algn="l">
              <a:spcBef>
                <a:spcPts val="240"/>
              </a:spcBef>
              <a:spcAft>
                <a:spcPts val="0"/>
              </a:spcAft>
              <a:buSzPts val="1200"/>
              <a:buNone/>
              <a:defRPr sz="12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Clr>
                <a:schemeClr val="lt1"/>
              </a:buClr>
              <a:buSzPts val="900"/>
              <a:buNone/>
              <a:defRPr sz="900"/>
            </a:lvl6pPr>
            <a:lvl7pPr indent="-228600" lvl="6" marL="3200400" algn="l">
              <a:spcBef>
                <a:spcPts val="180"/>
              </a:spcBef>
              <a:spcAft>
                <a:spcPts val="0"/>
              </a:spcAft>
              <a:buClr>
                <a:schemeClr val="lt1"/>
              </a:buClr>
              <a:buSzPts val="900"/>
              <a:buNone/>
              <a:defRPr sz="900"/>
            </a:lvl7pPr>
            <a:lvl8pPr indent="-228600" lvl="7" marL="3657600" algn="l">
              <a:spcBef>
                <a:spcPts val="180"/>
              </a:spcBef>
              <a:spcAft>
                <a:spcPts val="0"/>
              </a:spcAft>
              <a:buClr>
                <a:schemeClr val="lt1"/>
              </a:buClr>
              <a:buSzPts val="900"/>
              <a:buNone/>
              <a:defRPr sz="900"/>
            </a:lvl8pPr>
            <a:lvl9pPr indent="-228600" lvl="8" marL="4114800" algn="l">
              <a:spcBef>
                <a:spcPts val="180"/>
              </a:spcBef>
              <a:spcAft>
                <a:spcPts val="0"/>
              </a:spcAft>
              <a:buClr>
                <a:schemeClr val="lt1"/>
              </a:buClr>
              <a:buSzPts val="900"/>
              <a:buNone/>
              <a:defRPr sz="900"/>
            </a:lvl9pPr>
          </a:lstStyle>
          <a:p/>
        </p:txBody>
      </p:sp>
      <p:sp>
        <p:nvSpPr>
          <p:cNvPr id="116" name="Google Shape;116;p45"/>
          <p:cNvSpPr txBox="1"/>
          <p:nvPr>
            <p:ph idx="10" type="dt"/>
          </p:nvPr>
        </p:nvSpPr>
        <p:spPr>
          <a:xfrm>
            <a:off x="6437344" y="5951810"/>
            <a:ext cx="213360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45"/>
          <p:cNvSpPr txBox="1"/>
          <p:nvPr>
            <p:ph idx="11" type="ftr"/>
          </p:nvPr>
        </p:nvSpPr>
        <p:spPr>
          <a:xfrm>
            <a:off x="1180945" y="5951810"/>
            <a:ext cx="5256399"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45"/>
          <p:cNvSpPr txBox="1"/>
          <p:nvPr>
            <p:ph idx="12" type="sldNum"/>
          </p:nvPr>
        </p:nvSpPr>
        <p:spPr>
          <a:xfrm>
            <a:off x="572658" y="5951810"/>
            <a:ext cx="608287"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119" name="Shape 119"/>
        <p:cNvGrpSpPr/>
        <p:nvPr/>
      </p:nvGrpSpPr>
      <p:grpSpPr>
        <a:xfrm>
          <a:off x="0" y="0"/>
          <a:ext cx="0" cy="0"/>
          <a:chOff x="0" y="0"/>
          <a:chExt cx="0" cy="0"/>
        </a:xfrm>
      </p:grpSpPr>
      <p:sp>
        <p:nvSpPr>
          <p:cNvPr id="120" name="Google Shape;120;p46"/>
          <p:cNvSpPr txBox="1"/>
          <p:nvPr>
            <p:ph type="title"/>
          </p:nvPr>
        </p:nvSpPr>
        <p:spPr>
          <a:xfrm>
            <a:off x="1009443" y="1387058"/>
            <a:ext cx="3297953" cy="11132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Verdana"/>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46"/>
          <p:cNvSpPr txBox="1"/>
          <p:nvPr>
            <p:ph idx="1" type="body"/>
          </p:nvPr>
        </p:nvSpPr>
        <p:spPr>
          <a:xfrm>
            <a:off x="1009443" y="2500312"/>
            <a:ext cx="3297954" cy="2530200"/>
          </a:xfrm>
          <a:prstGeom prst="rect">
            <a:avLst/>
          </a:prstGeom>
          <a:noFill/>
          <a:ln>
            <a:noFill/>
          </a:ln>
        </p:spPr>
        <p:txBody>
          <a:bodyPr anchorCtr="0" anchor="t" bIns="45700" lIns="91425" spcFirstLastPara="1" rIns="91425" wrap="square" tIns="45700">
            <a:normAutofit/>
          </a:bodyPr>
          <a:lstStyle>
            <a:lvl1pPr indent="-228600" lvl="0" marL="457200" algn="l">
              <a:spcBef>
                <a:spcPts val="240"/>
              </a:spcBef>
              <a:spcAft>
                <a:spcPts val="0"/>
              </a:spcAft>
              <a:buSzPts val="1200"/>
              <a:buNone/>
              <a:defRPr sz="12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Clr>
                <a:schemeClr val="lt1"/>
              </a:buClr>
              <a:buSzPts val="900"/>
              <a:buNone/>
              <a:defRPr sz="900"/>
            </a:lvl6pPr>
            <a:lvl7pPr indent="-228600" lvl="6" marL="3200400" algn="l">
              <a:spcBef>
                <a:spcPts val="180"/>
              </a:spcBef>
              <a:spcAft>
                <a:spcPts val="0"/>
              </a:spcAft>
              <a:buClr>
                <a:schemeClr val="lt1"/>
              </a:buClr>
              <a:buSzPts val="900"/>
              <a:buNone/>
              <a:defRPr sz="900"/>
            </a:lvl7pPr>
            <a:lvl8pPr indent="-228600" lvl="7" marL="3657600" algn="l">
              <a:spcBef>
                <a:spcPts val="180"/>
              </a:spcBef>
              <a:spcAft>
                <a:spcPts val="0"/>
              </a:spcAft>
              <a:buClr>
                <a:schemeClr val="lt1"/>
              </a:buClr>
              <a:buSzPts val="900"/>
              <a:buNone/>
              <a:defRPr sz="900"/>
            </a:lvl8pPr>
            <a:lvl9pPr indent="-228600" lvl="8" marL="4114800" algn="l">
              <a:spcBef>
                <a:spcPts val="180"/>
              </a:spcBef>
              <a:spcAft>
                <a:spcPts val="0"/>
              </a:spcAft>
              <a:buClr>
                <a:schemeClr val="lt1"/>
              </a:buClr>
              <a:buSzPts val="900"/>
              <a:buNone/>
              <a:defRPr sz="900"/>
            </a:lvl9pPr>
          </a:lstStyle>
          <a:p/>
        </p:txBody>
      </p:sp>
      <p:sp>
        <p:nvSpPr>
          <p:cNvPr id="122" name="Google Shape;122;p46"/>
          <p:cNvSpPr txBox="1"/>
          <p:nvPr>
            <p:ph idx="10" type="dt"/>
          </p:nvPr>
        </p:nvSpPr>
        <p:spPr>
          <a:xfrm>
            <a:off x="6437344" y="5951810"/>
            <a:ext cx="2133600"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6"/>
          <p:cNvSpPr txBox="1"/>
          <p:nvPr>
            <p:ph idx="11" type="ftr"/>
          </p:nvPr>
        </p:nvSpPr>
        <p:spPr>
          <a:xfrm>
            <a:off x="1180945" y="5951810"/>
            <a:ext cx="5256399"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46"/>
          <p:cNvSpPr txBox="1"/>
          <p:nvPr>
            <p:ph idx="12" type="sldNum"/>
          </p:nvPr>
        </p:nvSpPr>
        <p:spPr>
          <a:xfrm>
            <a:off x="572658" y="5951810"/>
            <a:ext cx="608287"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uk-UA"/>
              <a:t>‹#›</a:t>
            </a:fld>
            <a:endParaRPr/>
          </a:p>
        </p:txBody>
      </p:sp>
      <p:grpSp>
        <p:nvGrpSpPr>
          <p:cNvPr id="125" name="Google Shape;125;p46"/>
          <p:cNvGrpSpPr/>
          <p:nvPr/>
        </p:nvGrpSpPr>
        <p:grpSpPr>
          <a:xfrm>
            <a:off x="4516154" y="994387"/>
            <a:ext cx="1847138" cy="1530439"/>
            <a:chOff x="4718762" y="993075"/>
            <a:chExt cx="1847138" cy="1530439"/>
          </a:xfrm>
        </p:grpSpPr>
        <p:sp>
          <p:nvSpPr>
            <p:cNvPr id="126" name="Google Shape;126;p46"/>
            <p:cNvSpPr/>
            <p:nvPr/>
          </p:nvSpPr>
          <p:spPr>
            <a:xfrm>
              <a:off x="5479247" y="1436861"/>
              <a:ext cx="1086653" cy="1086653"/>
            </a:xfrm>
            <a:prstGeom prst="ellipse">
              <a:avLst/>
            </a:prstGeom>
            <a:noFill/>
            <a:ln cap="rnd" cmpd="sng" w="12700">
              <a:solidFill>
                <a:srgbClr val="FDC5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27" name="Google Shape;127;p46"/>
            <p:cNvSpPr/>
            <p:nvPr/>
          </p:nvSpPr>
          <p:spPr>
            <a:xfrm>
              <a:off x="5650541" y="1411791"/>
              <a:ext cx="830365" cy="830365"/>
            </a:xfrm>
            <a:prstGeom prst="ellipse">
              <a:avLst/>
            </a:prstGeom>
            <a:solidFill>
              <a:srgbClr val="FDC51B"/>
            </a:solidFill>
            <a:ln cap="rnd" cmpd="sng" w="12700">
              <a:solidFill>
                <a:srgbClr val="FDC5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28" name="Google Shape;128;p46"/>
            <p:cNvSpPr/>
            <p:nvPr/>
          </p:nvSpPr>
          <p:spPr>
            <a:xfrm>
              <a:off x="5256184" y="1894454"/>
              <a:ext cx="602364" cy="602364"/>
            </a:xfrm>
            <a:prstGeom prst="ellipse">
              <a:avLst/>
            </a:prstGeom>
            <a:noFill/>
            <a:ln cap="rnd" cmpd="sng" w="12700">
              <a:solidFill>
                <a:srgbClr val="FDC5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29" name="Google Shape;129;p46"/>
            <p:cNvSpPr/>
            <p:nvPr/>
          </p:nvSpPr>
          <p:spPr>
            <a:xfrm>
              <a:off x="5424145" y="1811313"/>
              <a:ext cx="489588" cy="489588"/>
            </a:xfrm>
            <a:prstGeom prst="ellipse">
              <a:avLst/>
            </a:prstGeom>
            <a:solidFill>
              <a:srgbClr val="FDC51B"/>
            </a:solidFill>
            <a:ln cap="rnd" cmpd="sng" w="12700">
              <a:solidFill>
                <a:srgbClr val="FDC5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30" name="Google Shape;130;p46"/>
            <p:cNvSpPr/>
            <p:nvPr/>
          </p:nvSpPr>
          <p:spPr>
            <a:xfrm>
              <a:off x="4718762" y="2083426"/>
              <a:ext cx="256601" cy="256601"/>
            </a:xfrm>
            <a:prstGeom prst="ellipse">
              <a:avLst/>
            </a:prstGeom>
            <a:noFill/>
            <a:ln cap="rnd" cmpd="sng" w="12700">
              <a:solidFill>
                <a:srgbClr val="FDC5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31" name="Google Shape;131;p46"/>
            <p:cNvSpPr/>
            <p:nvPr/>
          </p:nvSpPr>
          <p:spPr>
            <a:xfrm>
              <a:off x="6132091" y="993075"/>
              <a:ext cx="256601" cy="256601"/>
            </a:xfrm>
            <a:prstGeom prst="ellipse">
              <a:avLst/>
            </a:prstGeom>
            <a:noFill/>
            <a:ln cap="rnd" cmpd="sng" w="12700">
              <a:solidFill>
                <a:srgbClr val="FDC5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32" name="Google Shape;132;p46"/>
            <p:cNvSpPr/>
            <p:nvPr/>
          </p:nvSpPr>
          <p:spPr>
            <a:xfrm>
              <a:off x="5059596" y="1894454"/>
              <a:ext cx="197439" cy="197439"/>
            </a:xfrm>
            <a:prstGeom prst="ellipse">
              <a:avLst/>
            </a:prstGeom>
            <a:solidFill>
              <a:srgbClr val="FDC51B"/>
            </a:solidFill>
            <a:ln cap="rnd" cmpd="sng" w="12700">
              <a:solidFill>
                <a:srgbClr val="FDC5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33" name="Google Shape;133;p46"/>
            <p:cNvSpPr/>
            <p:nvPr/>
          </p:nvSpPr>
          <p:spPr>
            <a:xfrm>
              <a:off x="6148801" y="1060593"/>
              <a:ext cx="197439" cy="197439"/>
            </a:xfrm>
            <a:prstGeom prst="ellipse">
              <a:avLst/>
            </a:prstGeom>
            <a:solidFill>
              <a:srgbClr val="FDC51B"/>
            </a:solidFill>
            <a:ln cap="rnd" cmpd="sng" w="12700">
              <a:solidFill>
                <a:srgbClr val="FDC5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grpSp>
      <p:sp>
        <p:nvSpPr>
          <p:cNvPr id="134" name="Google Shape;134;p46"/>
          <p:cNvSpPr/>
          <p:nvPr>
            <p:ph idx="2" type="pic"/>
          </p:nvPr>
        </p:nvSpPr>
        <p:spPr>
          <a:xfrm>
            <a:off x="4674192" y="1601512"/>
            <a:ext cx="3429000" cy="3429000"/>
          </a:xfrm>
          <a:prstGeom prst="ellipse">
            <a:avLst/>
          </a:prstGeom>
          <a:noFill/>
          <a:ln cap="flat" cmpd="sng" w="76200">
            <a:solidFill>
              <a:srgbClr val="FDC51B"/>
            </a:solidFill>
            <a:prstDash val="solid"/>
            <a:round/>
            <a:headEnd len="sm" w="sm" type="none"/>
            <a:tailEnd len="sm" w="sm" type="none"/>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2911F"/>
            </a:gs>
            <a:gs pos="100000">
              <a:srgbClr val="CC3000"/>
            </a:gs>
          </a:gsLst>
          <a:lin ang="5400000" scaled="0"/>
        </a:gradFill>
      </p:bgPr>
    </p:bg>
    <p:spTree>
      <p:nvGrpSpPr>
        <p:cNvPr id="5" name="Shape 5"/>
        <p:cNvGrpSpPr/>
        <p:nvPr/>
      </p:nvGrpSpPr>
      <p:grpSpPr>
        <a:xfrm>
          <a:off x="0" y="0"/>
          <a:ext cx="0" cy="0"/>
          <a:chOff x="0" y="0"/>
          <a:chExt cx="0" cy="0"/>
        </a:xfrm>
      </p:grpSpPr>
      <p:sp>
        <p:nvSpPr>
          <p:cNvPr id="6" name="Google Shape;6;p37"/>
          <p:cNvSpPr/>
          <p:nvPr/>
        </p:nvSpPr>
        <p:spPr>
          <a:xfrm>
            <a:off x="-69625" y="4042576"/>
            <a:ext cx="1743945" cy="1909234"/>
          </a:xfrm>
          <a:custGeom>
            <a:rect b="b" l="l" r="r" t="t"/>
            <a:pathLst>
              <a:path extrusionOk="0" h="1909234" w="1743945">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rgbClr val="FDC51B">
              <a:alpha val="7843"/>
            </a:srgbClr>
          </a:solidFill>
          <a:ln cap="rnd" cmpd="sng" w="330200">
            <a:solidFill>
              <a:srgbClr val="FEE181">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7" name="Google Shape;7;p37"/>
          <p:cNvSpPr/>
          <p:nvPr/>
        </p:nvSpPr>
        <p:spPr>
          <a:xfrm>
            <a:off x="520638" y="1095310"/>
            <a:ext cx="1909233" cy="1909233"/>
          </a:xfrm>
          <a:prstGeom prst="ellipse">
            <a:avLst/>
          </a:prstGeom>
          <a:solidFill>
            <a:srgbClr val="FDC51B">
              <a:alpha val="9803"/>
            </a:srgbClr>
          </a:solidFill>
          <a:ln cap="rnd" cmpd="sng" w="330200">
            <a:solidFill>
              <a:srgbClr val="FEE181">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8" name="Google Shape;8;p37"/>
          <p:cNvSpPr/>
          <p:nvPr/>
        </p:nvSpPr>
        <p:spPr>
          <a:xfrm>
            <a:off x="1878729" y="282933"/>
            <a:ext cx="1909233" cy="1909233"/>
          </a:xfrm>
          <a:prstGeom prst="ellipse">
            <a:avLst/>
          </a:prstGeom>
          <a:solidFill>
            <a:srgbClr val="FDC51B">
              <a:alpha val="9803"/>
            </a:srgbClr>
          </a:solidFill>
          <a:ln cap="rnd" cmpd="sng" w="330200">
            <a:solidFill>
              <a:srgbClr val="FEE181">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9" name="Google Shape;9;p37"/>
          <p:cNvSpPr/>
          <p:nvPr/>
        </p:nvSpPr>
        <p:spPr>
          <a:xfrm>
            <a:off x="520637" y="5729135"/>
            <a:ext cx="1909234" cy="1193756"/>
          </a:xfrm>
          <a:custGeom>
            <a:rect b="b" l="l" r="r" t="t"/>
            <a:pathLst>
              <a:path extrusionOk="0" h="1193756" w="1909234">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rgbClr val="FDC51B">
              <a:alpha val="15686"/>
            </a:srgbClr>
          </a:solidFill>
          <a:ln cap="rnd" cmpd="sng" w="330200">
            <a:solidFill>
              <a:srgbClr val="FEE181">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10" name="Google Shape;10;p37"/>
          <p:cNvSpPr/>
          <p:nvPr/>
        </p:nvSpPr>
        <p:spPr>
          <a:xfrm>
            <a:off x="-46711" y="-61709"/>
            <a:ext cx="1449107" cy="1677064"/>
          </a:xfrm>
          <a:custGeom>
            <a:rect b="b" l="l" r="r" t="t"/>
            <a:pathLst>
              <a:path extrusionOk="0" h="1677064" w="1449107">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rgbClr val="FDC51B">
              <a:alpha val="13725"/>
            </a:srgbClr>
          </a:solidFill>
          <a:ln cap="rnd" cmpd="sng" w="330200">
            <a:solidFill>
              <a:srgbClr val="FEE181">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11" name="Google Shape;11;p37"/>
          <p:cNvSpPr/>
          <p:nvPr/>
        </p:nvSpPr>
        <p:spPr>
          <a:xfrm>
            <a:off x="924113" y="-161623"/>
            <a:ext cx="1909233" cy="1909233"/>
          </a:xfrm>
          <a:prstGeom prst="ellipse">
            <a:avLst/>
          </a:prstGeom>
          <a:solidFill>
            <a:srgbClr val="FDC51B">
              <a:alpha val="20000"/>
            </a:srgbClr>
          </a:solidFill>
          <a:ln cap="rnd" cmpd="sng" w="330200">
            <a:solidFill>
              <a:srgbClr val="FEE181">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12" name="Google Shape;12;p37"/>
          <p:cNvSpPr/>
          <p:nvPr/>
        </p:nvSpPr>
        <p:spPr>
          <a:xfrm>
            <a:off x="0" y="660738"/>
            <a:ext cx="1909233" cy="1909233"/>
          </a:xfrm>
          <a:prstGeom prst="ellipse">
            <a:avLst/>
          </a:prstGeom>
          <a:solidFill>
            <a:srgbClr val="FDC51B">
              <a:alpha val="14901"/>
            </a:srgbClr>
          </a:solidFill>
          <a:ln cap="rnd" cmpd="sng" w="330200">
            <a:solidFill>
              <a:srgbClr val="FEE181">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13" name="Google Shape;13;p37"/>
          <p:cNvSpPr/>
          <p:nvPr/>
        </p:nvSpPr>
        <p:spPr>
          <a:xfrm>
            <a:off x="7497531" y="-61709"/>
            <a:ext cx="1694467" cy="1677064"/>
          </a:xfrm>
          <a:custGeom>
            <a:rect b="b" l="l" r="r" t="t"/>
            <a:pathLst>
              <a:path extrusionOk="0" h="1677064" w="1694467">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rgbClr val="FEE181">
              <a:alpha val="9803"/>
            </a:srgbClr>
          </a:solidFill>
          <a:ln cap="rnd" cmpd="sng" w="330200">
            <a:solidFill>
              <a:srgbClr val="FEE181">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14" name="Google Shape;14;p37"/>
          <p:cNvSpPr/>
          <p:nvPr/>
        </p:nvSpPr>
        <p:spPr>
          <a:xfrm>
            <a:off x="6117502" y="-61708"/>
            <a:ext cx="1909234" cy="1705448"/>
          </a:xfrm>
          <a:custGeom>
            <a:rect b="b" l="l" r="r" t="t"/>
            <a:pathLst>
              <a:path extrusionOk="0" h="1705448" w="1909234">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rgbClr val="FDC51B">
              <a:alpha val="9803"/>
            </a:srgbClr>
          </a:solidFill>
          <a:ln cap="rnd" cmpd="sng" w="330200">
            <a:solidFill>
              <a:srgbClr val="FEE181">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15" name="Google Shape;15;p37"/>
          <p:cNvSpPr/>
          <p:nvPr/>
        </p:nvSpPr>
        <p:spPr>
          <a:xfrm>
            <a:off x="7494454" y="1095309"/>
            <a:ext cx="1697544" cy="1909234"/>
          </a:xfrm>
          <a:custGeom>
            <a:rect b="b" l="l" r="r" t="t"/>
            <a:pathLst>
              <a:path extrusionOk="0" h="1909234" w="169754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rgbClr val="FDC51B">
              <a:alpha val="14901"/>
            </a:srgbClr>
          </a:solidFill>
          <a:ln cap="rnd" cmpd="sng" w="330200">
            <a:solidFill>
              <a:srgbClr val="FEE181">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16" name="Google Shape;16;p37"/>
          <p:cNvSpPr/>
          <p:nvPr/>
        </p:nvSpPr>
        <p:spPr>
          <a:xfrm>
            <a:off x="8056674" y="5140346"/>
            <a:ext cx="1137194" cy="1759729"/>
          </a:xfrm>
          <a:custGeom>
            <a:rect b="b" l="l" r="r" t="t"/>
            <a:pathLst>
              <a:path extrusionOk="0" h="1759729" w="1137194">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rgbClr val="FDC51B">
              <a:alpha val="15686"/>
            </a:srgbClr>
          </a:solidFill>
          <a:ln cap="rnd" cmpd="sng" w="330200">
            <a:solidFill>
              <a:srgbClr val="FEE181">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17" name="Google Shape;17;p37"/>
          <p:cNvSpPr/>
          <p:nvPr/>
        </p:nvSpPr>
        <p:spPr>
          <a:xfrm>
            <a:off x="6661711" y="4362912"/>
            <a:ext cx="1909233" cy="1909233"/>
          </a:xfrm>
          <a:prstGeom prst="ellipse">
            <a:avLst/>
          </a:prstGeom>
          <a:solidFill>
            <a:srgbClr val="FDC51B">
              <a:alpha val="4705"/>
            </a:srgbClr>
          </a:solidFill>
          <a:ln cap="rnd" cmpd="sng" w="330200">
            <a:solidFill>
              <a:srgbClr val="FEE181">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18" name="Google Shape;18;p37"/>
          <p:cNvSpPr/>
          <p:nvPr/>
        </p:nvSpPr>
        <p:spPr>
          <a:xfrm>
            <a:off x="-69625" y="4948766"/>
            <a:ext cx="1353860" cy="1909234"/>
          </a:xfrm>
          <a:custGeom>
            <a:rect b="b" l="l" r="r" t="t"/>
            <a:pathLst>
              <a:path extrusionOk="0" h="1909234" w="1353860">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rgbClr val="FDC51B">
              <a:alpha val="15686"/>
            </a:srgbClr>
          </a:solidFill>
          <a:ln cap="rnd" cmpd="sng" w="330200">
            <a:solidFill>
              <a:srgbClr val="FEE181">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19" name="Google Shape;19;p37"/>
          <p:cNvSpPr/>
          <p:nvPr/>
        </p:nvSpPr>
        <p:spPr>
          <a:xfrm>
            <a:off x="708471" y="4790336"/>
            <a:ext cx="1909233" cy="1909233"/>
          </a:xfrm>
          <a:prstGeom prst="ellipse">
            <a:avLst/>
          </a:prstGeom>
          <a:solidFill>
            <a:srgbClr val="FDC51B">
              <a:alpha val="7843"/>
            </a:srgbClr>
          </a:solidFill>
          <a:ln cap="rnd" cmpd="sng" w="330200">
            <a:solidFill>
              <a:srgbClr val="FEE181">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20" name="Google Shape;20;p37"/>
          <p:cNvSpPr/>
          <p:nvPr/>
        </p:nvSpPr>
        <p:spPr>
          <a:xfrm>
            <a:off x="6117503" y="783988"/>
            <a:ext cx="1909233" cy="1909233"/>
          </a:xfrm>
          <a:prstGeom prst="ellipse">
            <a:avLst/>
          </a:prstGeom>
          <a:solidFill>
            <a:srgbClr val="FDC51B">
              <a:alpha val="14901"/>
            </a:srgbClr>
          </a:solidFill>
          <a:ln cap="rnd" cmpd="sng" w="330200">
            <a:solidFill>
              <a:srgbClr val="FEE181">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21" name="Google Shape;21;p37"/>
          <p:cNvSpPr/>
          <p:nvPr/>
        </p:nvSpPr>
        <p:spPr>
          <a:xfrm>
            <a:off x="6459053" y="5140346"/>
            <a:ext cx="1909233" cy="1909233"/>
          </a:xfrm>
          <a:prstGeom prst="ellipse">
            <a:avLst/>
          </a:prstGeom>
          <a:solidFill>
            <a:srgbClr val="FDC51B">
              <a:alpha val="9803"/>
            </a:srgbClr>
          </a:solidFill>
          <a:ln cap="rnd" cmpd="sng" w="330200">
            <a:solidFill>
              <a:srgbClr val="FEE181">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22" name="Google Shape;22;p37"/>
          <p:cNvSpPr/>
          <p:nvPr/>
        </p:nvSpPr>
        <p:spPr>
          <a:xfrm>
            <a:off x="8398204" y="597861"/>
            <a:ext cx="793794" cy="1252918"/>
          </a:xfrm>
          <a:custGeom>
            <a:rect b="b" l="l" r="r" t="t"/>
            <a:pathLst>
              <a:path extrusionOk="0" h="1252918" w="793794">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rgbClr val="FDC51B">
              <a:alpha val="9803"/>
            </a:srgbClr>
          </a:solidFill>
          <a:ln cap="rnd" cmpd="sng" w="177800">
            <a:solidFill>
              <a:srgbClr val="FEEAAC">
                <a:alpha val="5882"/>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23" name="Google Shape;23;p37"/>
          <p:cNvSpPr/>
          <p:nvPr/>
        </p:nvSpPr>
        <p:spPr>
          <a:xfrm>
            <a:off x="6350100" y="206512"/>
            <a:ext cx="1041276" cy="1041276"/>
          </a:xfrm>
          <a:prstGeom prst="ellipse">
            <a:avLst/>
          </a:prstGeom>
          <a:solidFill>
            <a:srgbClr val="FDC51B">
              <a:alpha val="9803"/>
            </a:srgbClr>
          </a:solidFill>
          <a:ln cap="rnd" cmpd="sng" w="177800">
            <a:solidFill>
              <a:srgbClr val="FEEAAC">
                <a:alpha val="5882"/>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24" name="Google Shape;24;p37"/>
          <p:cNvSpPr/>
          <p:nvPr/>
        </p:nvSpPr>
        <p:spPr>
          <a:xfrm>
            <a:off x="6872127" y="1450645"/>
            <a:ext cx="1218253" cy="1218253"/>
          </a:xfrm>
          <a:prstGeom prst="ellipse">
            <a:avLst/>
          </a:prstGeom>
          <a:solidFill>
            <a:srgbClr val="FDC51B">
              <a:alpha val="9803"/>
            </a:srgbClr>
          </a:solidFill>
          <a:ln cap="rnd" cmpd="sng" w="177800">
            <a:solidFill>
              <a:srgbClr val="FEEAAC">
                <a:alpha val="5882"/>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25" name="Google Shape;25;p37"/>
          <p:cNvSpPr/>
          <p:nvPr/>
        </p:nvSpPr>
        <p:spPr>
          <a:xfrm>
            <a:off x="7219068" y="2049927"/>
            <a:ext cx="1041276" cy="1041276"/>
          </a:xfrm>
          <a:prstGeom prst="ellipse">
            <a:avLst/>
          </a:prstGeom>
          <a:solidFill>
            <a:srgbClr val="FDC51B">
              <a:alpha val="9803"/>
            </a:srgbClr>
          </a:solidFill>
          <a:ln cap="rnd" cmpd="sng" w="177800">
            <a:solidFill>
              <a:srgbClr val="FEEAAC">
                <a:alpha val="5882"/>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26" name="Google Shape;26;p37"/>
          <p:cNvSpPr/>
          <p:nvPr/>
        </p:nvSpPr>
        <p:spPr>
          <a:xfrm>
            <a:off x="7749416" y="2661634"/>
            <a:ext cx="721308" cy="721308"/>
          </a:xfrm>
          <a:prstGeom prst="ellipse">
            <a:avLst/>
          </a:prstGeom>
          <a:solidFill>
            <a:srgbClr val="FDC51B">
              <a:alpha val="9803"/>
            </a:srgbClr>
          </a:solidFill>
          <a:ln cap="rnd" cmpd="sng" w="177800">
            <a:solidFill>
              <a:srgbClr val="FEEAAC">
                <a:alpha val="5882"/>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27" name="Google Shape;27;p37"/>
          <p:cNvSpPr/>
          <p:nvPr/>
        </p:nvSpPr>
        <p:spPr>
          <a:xfrm>
            <a:off x="685054" y="-100976"/>
            <a:ext cx="1193676" cy="697815"/>
          </a:xfrm>
          <a:custGeom>
            <a:rect b="b" l="l" r="r" t="t"/>
            <a:pathLst>
              <a:path extrusionOk="0" h="697815" w="1193676">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rgbClr val="FDC51B">
              <a:alpha val="9803"/>
            </a:srgbClr>
          </a:solidFill>
          <a:ln cap="rnd" cmpd="sng" w="177800">
            <a:solidFill>
              <a:srgbClr val="FEEAAC">
                <a:alpha val="5882"/>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28" name="Google Shape;28;p37"/>
          <p:cNvSpPr/>
          <p:nvPr/>
        </p:nvSpPr>
        <p:spPr>
          <a:xfrm>
            <a:off x="1502638" y="-100976"/>
            <a:ext cx="1029028" cy="459889"/>
          </a:xfrm>
          <a:custGeom>
            <a:rect b="b" l="l" r="r" t="t"/>
            <a:pathLst>
              <a:path extrusionOk="0" h="459889" w="1029028">
                <a:moveTo>
                  <a:pt x="0" y="0"/>
                </a:moveTo>
                <a:lnTo>
                  <a:pt x="1029028" y="0"/>
                </a:lnTo>
                <a:cubicBezTo>
                  <a:pt x="1001386" y="259074"/>
                  <a:pt x="781401" y="459889"/>
                  <a:pt x="514514" y="459889"/>
                </a:cubicBezTo>
                <a:cubicBezTo>
                  <a:pt x="247627" y="459889"/>
                  <a:pt x="27642" y="259074"/>
                  <a:pt x="0" y="0"/>
                </a:cubicBezTo>
                <a:close/>
              </a:path>
            </a:pathLst>
          </a:custGeom>
          <a:solidFill>
            <a:srgbClr val="FDC51B">
              <a:alpha val="9803"/>
            </a:srgbClr>
          </a:solidFill>
          <a:ln cap="rnd" cmpd="sng" w="177800">
            <a:solidFill>
              <a:srgbClr val="FEEAAC">
                <a:alpha val="5882"/>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29" name="Google Shape;29;p37"/>
          <p:cNvSpPr/>
          <p:nvPr/>
        </p:nvSpPr>
        <p:spPr>
          <a:xfrm>
            <a:off x="-69624" y="-100976"/>
            <a:ext cx="590263" cy="612289"/>
          </a:xfrm>
          <a:custGeom>
            <a:rect b="b" l="l" r="r" t="t"/>
            <a:pathLst>
              <a:path extrusionOk="0" h="612289" w="590263">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rgbClr val="FDC51B">
              <a:alpha val="9803"/>
            </a:srgbClr>
          </a:solidFill>
          <a:ln cap="rnd" cmpd="sng" w="177800">
            <a:solidFill>
              <a:srgbClr val="FEEAAC">
                <a:alpha val="5882"/>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30" name="Google Shape;30;p37"/>
          <p:cNvSpPr/>
          <p:nvPr/>
        </p:nvSpPr>
        <p:spPr>
          <a:xfrm>
            <a:off x="277432" y="4321783"/>
            <a:ext cx="1396887" cy="1396887"/>
          </a:xfrm>
          <a:prstGeom prst="ellipse">
            <a:avLst/>
          </a:prstGeom>
          <a:solidFill>
            <a:srgbClr val="FDC51B">
              <a:alpha val="5882"/>
            </a:srgbClr>
          </a:solidFill>
          <a:ln cap="rnd" cmpd="sng" w="177800">
            <a:solidFill>
              <a:srgbClr val="FEEAAC">
                <a:alpha val="392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31" name="Google Shape;31;p37"/>
          <p:cNvSpPr/>
          <p:nvPr/>
        </p:nvSpPr>
        <p:spPr>
          <a:xfrm>
            <a:off x="5792131" y="6489965"/>
            <a:ext cx="1115939" cy="443769"/>
          </a:xfrm>
          <a:custGeom>
            <a:rect b="b" l="l" r="r" t="t"/>
            <a:pathLst>
              <a:path extrusionOk="0" h="443769" w="1115939">
                <a:moveTo>
                  <a:pt x="557969" y="0"/>
                </a:moveTo>
                <a:cubicBezTo>
                  <a:pt x="830120" y="0"/>
                  <a:pt x="1058049" y="189335"/>
                  <a:pt x="1115939" y="443769"/>
                </a:cubicBezTo>
                <a:lnTo>
                  <a:pt x="0" y="443769"/>
                </a:lnTo>
                <a:cubicBezTo>
                  <a:pt x="57889" y="189335"/>
                  <a:pt x="285818" y="0"/>
                  <a:pt x="557969" y="0"/>
                </a:cubicBezTo>
                <a:close/>
              </a:path>
            </a:pathLst>
          </a:custGeom>
          <a:solidFill>
            <a:srgbClr val="FDC51B">
              <a:alpha val="5882"/>
            </a:srgbClr>
          </a:solidFill>
          <a:ln cap="rnd" cmpd="sng" w="177800">
            <a:solidFill>
              <a:srgbClr val="FEEAAC">
                <a:alpha val="392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32" name="Google Shape;32;p37"/>
          <p:cNvSpPr/>
          <p:nvPr/>
        </p:nvSpPr>
        <p:spPr>
          <a:xfrm>
            <a:off x="6127999" y="6408840"/>
            <a:ext cx="1237019" cy="524894"/>
          </a:xfrm>
          <a:custGeom>
            <a:rect b="b" l="l" r="r" t="t"/>
            <a:pathLst>
              <a:path extrusionOk="0" h="524894" w="1237019">
                <a:moveTo>
                  <a:pt x="618509" y="0"/>
                </a:moveTo>
                <a:cubicBezTo>
                  <a:pt x="930325" y="0"/>
                  <a:pt x="1189147" y="226891"/>
                  <a:pt x="1237019" y="524894"/>
                </a:cubicBezTo>
                <a:lnTo>
                  <a:pt x="0" y="524894"/>
                </a:lnTo>
                <a:cubicBezTo>
                  <a:pt x="47872" y="226891"/>
                  <a:pt x="306694" y="0"/>
                  <a:pt x="618509" y="0"/>
                </a:cubicBezTo>
                <a:close/>
              </a:path>
            </a:pathLst>
          </a:custGeom>
          <a:solidFill>
            <a:srgbClr val="FDC51B">
              <a:alpha val="5882"/>
            </a:srgbClr>
          </a:solidFill>
          <a:ln cap="rnd" cmpd="sng" w="177800">
            <a:solidFill>
              <a:srgbClr val="FEEAAC">
                <a:alpha val="392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33" name="Google Shape;33;p37"/>
          <p:cNvSpPr/>
          <p:nvPr/>
        </p:nvSpPr>
        <p:spPr>
          <a:xfrm>
            <a:off x="7577655" y="6408841"/>
            <a:ext cx="1211408" cy="524893"/>
          </a:xfrm>
          <a:custGeom>
            <a:rect b="b" l="l" r="r" t="t"/>
            <a:pathLst>
              <a:path extrusionOk="0" h="524893" w="1211408">
                <a:moveTo>
                  <a:pt x="605704" y="0"/>
                </a:moveTo>
                <a:cubicBezTo>
                  <a:pt x="914574" y="0"/>
                  <a:pt x="1170243" y="227782"/>
                  <a:pt x="1211408" y="524893"/>
                </a:cubicBezTo>
                <a:lnTo>
                  <a:pt x="0" y="524893"/>
                </a:lnTo>
                <a:cubicBezTo>
                  <a:pt x="41165" y="227782"/>
                  <a:pt x="296834" y="0"/>
                  <a:pt x="605704" y="0"/>
                </a:cubicBezTo>
                <a:close/>
              </a:path>
            </a:pathLst>
          </a:custGeom>
          <a:solidFill>
            <a:srgbClr val="FDC51B">
              <a:alpha val="5882"/>
            </a:srgbClr>
          </a:solidFill>
          <a:ln cap="rnd" cmpd="sng" w="177800">
            <a:solidFill>
              <a:srgbClr val="FEEAAC">
                <a:alpha val="392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34" name="Google Shape;34;p37"/>
          <p:cNvSpPr/>
          <p:nvPr/>
        </p:nvSpPr>
        <p:spPr>
          <a:xfrm>
            <a:off x="11073" y="4941986"/>
            <a:ext cx="611230" cy="611230"/>
          </a:xfrm>
          <a:prstGeom prst="ellipse">
            <a:avLst/>
          </a:prstGeom>
          <a:solidFill>
            <a:srgbClr val="FEE181">
              <a:alpha val="4705"/>
            </a:srgbClr>
          </a:solidFill>
          <a:ln cap="rnd" cmpd="sng" w="12700">
            <a:solidFill>
              <a:srgbClr val="FEE181">
                <a:alpha val="1490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35" name="Google Shape;35;p37"/>
          <p:cNvSpPr/>
          <p:nvPr/>
        </p:nvSpPr>
        <p:spPr>
          <a:xfrm>
            <a:off x="-69625" y="6172569"/>
            <a:ext cx="778097" cy="750322"/>
          </a:xfrm>
          <a:custGeom>
            <a:rect b="b" l="l" r="r" t="t"/>
            <a:pathLst>
              <a:path extrusionOk="0" h="750322" w="778097">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rgbClr val="FEE181">
              <a:alpha val="4705"/>
            </a:srgbClr>
          </a:solidFill>
          <a:ln cap="rnd" cmpd="sng" w="63500">
            <a:solidFill>
              <a:srgbClr val="FEE181">
                <a:alpha val="1490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36" name="Google Shape;36;p37"/>
          <p:cNvSpPr/>
          <p:nvPr/>
        </p:nvSpPr>
        <p:spPr>
          <a:xfrm>
            <a:off x="-69625" y="5158575"/>
            <a:ext cx="563524" cy="897560"/>
          </a:xfrm>
          <a:custGeom>
            <a:rect b="b" l="l" r="r" t="t"/>
            <a:pathLst>
              <a:path extrusionOk="0" h="897560" w="563524">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rgbClr val="FEE181">
              <a:alpha val="4705"/>
            </a:srgbClr>
          </a:solidFill>
          <a:ln cap="rnd" cmpd="sng" w="63500">
            <a:solidFill>
              <a:srgbClr val="FEE181">
                <a:alpha val="1490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37" name="Google Shape;37;p37"/>
          <p:cNvSpPr/>
          <p:nvPr/>
        </p:nvSpPr>
        <p:spPr>
          <a:xfrm>
            <a:off x="-25758" y="482386"/>
            <a:ext cx="598416" cy="905704"/>
          </a:xfrm>
          <a:custGeom>
            <a:rect b="b" l="l" r="r" t="t"/>
            <a:pathLst>
              <a:path extrusionOk="0" h="905704" w="598416">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rgbClr val="FEE181">
              <a:alpha val="4705"/>
            </a:srgbClr>
          </a:solidFill>
          <a:ln cap="rnd" cmpd="sng" w="12700">
            <a:solidFill>
              <a:srgbClr val="FEE181">
                <a:alpha val="29803"/>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38" name="Google Shape;38;p37"/>
          <p:cNvSpPr/>
          <p:nvPr/>
        </p:nvSpPr>
        <p:spPr>
          <a:xfrm>
            <a:off x="474208" y="836793"/>
            <a:ext cx="910817" cy="910817"/>
          </a:xfrm>
          <a:prstGeom prst="ellipse">
            <a:avLst/>
          </a:prstGeom>
          <a:solidFill>
            <a:srgbClr val="FEE181">
              <a:alpha val="4705"/>
            </a:srgbClr>
          </a:solidFill>
          <a:ln cap="rnd" cmpd="sng" w="63500">
            <a:solidFill>
              <a:srgbClr val="FEE181">
                <a:alpha val="29803"/>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39" name="Google Shape;39;p37"/>
          <p:cNvSpPr/>
          <p:nvPr/>
        </p:nvSpPr>
        <p:spPr>
          <a:xfrm>
            <a:off x="319223" y="1452260"/>
            <a:ext cx="772993" cy="772993"/>
          </a:xfrm>
          <a:prstGeom prst="ellipse">
            <a:avLst/>
          </a:prstGeom>
          <a:solidFill>
            <a:srgbClr val="FEE181">
              <a:alpha val="4705"/>
            </a:srgbClr>
          </a:solidFill>
          <a:ln cap="rnd" cmpd="sng" w="63500">
            <a:solidFill>
              <a:srgbClr val="FEE181">
                <a:alpha val="29803"/>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40" name="Google Shape;40;p37"/>
          <p:cNvSpPr/>
          <p:nvPr/>
        </p:nvSpPr>
        <p:spPr>
          <a:xfrm>
            <a:off x="371257" y="1886983"/>
            <a:ext cx="610366" cy="610366"/>
          </a:xfrm>
          <a:prstGeom prst="ellipse">
            <a:avLst/>
          </a:prstGeom>
          <a:solidFill>
            <a:srgbClr val="FEE181">
              <a:alpha val="4705"/>
            </a:srgbClr>
          </a:solidFill>
          <a:ln cap="rnd" cmpd="sng" w="12700">
            <a:solidFill>
              <a:srgbClr val="FEE181">
                <a:alpha val="29803"/>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41" name="Google Shape;41;p37"/>
          <p:cNvSpPr/>
          <p:nvPr/>
        </p:nvSpPr>
        <p:spPr>
          <a:xfrm>
            <a:off x="154676" y="1919682"/>
            <a:ext cx="521764" cy="521764"/>
          </a:xfrm>
          <a:prstGeom prst="ellipse">
            <a:avLst/>
          </a:prstGeom>
          <a:solidFill>
            <a:srgbClr val="FEE181">
              <a:alpha val="4705"/>
            </a:srgbClr>
          </a:solidFill>
          <a:ln cap="rnd" cmpd="sng" w="63500">
            <a:solidFill>
              <a:srgbClr val="FEE181">
                <a:alpha val="29803"/>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42" name="Google Shape;42;p37"/>
          <p:cNvSpPr/>
          <p:nvPr/>
        </p:nvSpPr>
        <p:spPr>
          <a:xfrm>
            <a:off x="7302517" y="-61709"/>
            <a:ext cx="910818" cy="750833"/>
          </a:xfrm>
          <a:custGeom>
            <a:rect b="b" l="l" r="r" t="t"/>
            <a:pathLst>
              <a:path extrusionOk="0" h="750833" w="910818">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rgbClr val="FEE181">
              <a:alpha val="4705"/>
            </a:srgbClr>
          </a:solidFill>
          <a:ln cap="rnd" cmpd="sng" w="63500">
            <a:solidFill>
              <a:srgbClr val="FEE181">
                <a:alpha val="29803"/>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43" name="Google Shape;43;p37"/>
          <p:cNvSpPr/>
          <p:nvPr/>
        </p:nvSpPr>
        <p:spPr>
          <a:xfrm>
            <a:off x="8718124" y="-61709"/>
            <a:ext cx="473874" cy="613011"/>
          </a:xfrm>
          <a:custGeom>
            <a:rect b="b" l="l" r="r" t="t"/>
            <a:pathLst>
              <a:path extrusionOk="0" h="613011" w="473874">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rgbClr val="FEE181">
              <a:alpha val="4705"/>
            </a:srgbClr>
          </a:solidFill>
          <a:ln cap="rnd" cmpd="sng" w="63500">
            <a:solidFill>
              <a:srgbClr val="FEE181">
                <a:alpha val="29803"/>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44" name="Google Shape;44;p37"/>
          <p:cNvSpPr/>
          <p:nvPr/>
        </p:nvSpPr>
        <p:spPr>
          <a:xfrm>
            <a:off x="7748238" y="282933"/>
            <a:ext cx="1128521" cy="1128521"/>
          </a:xfrm>
          <a:prstGeom prst="ellipse">
            <a:avLst/>
          </a:prstGeom>
          <a:solidFill>
            <a:srgbClr val="FEE181">
              <a:alpha val="4705"/>
            </a:srgbClr>
          </a:solidFill>
          <a:ln cap="rnd" cmpd="sng" w="12700">
            <a:solidFill>
              <a:srgbClr val="FEE181">
                <a:alpha val="29803"/>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45" name="Google Shape;45;p37"/>
          <p:cNvSpPr/>
          <p:nvPr/>
        </p:nvSpPr>
        <p:spPr>
          <a:xfrm>
            <a:off x="8914718" y="749603"/>
            <a:ext cx="277280" cy="907992"/>
          </a:xfrm>
          <a:custGeom>
            <a:rect b="b" l="l" r="r" t="t"/>
            <a:pathLst>
              <a:path extrusionOk="0" h="907992" w="277280">
                <a:moveTo>
                  <a:pt x="277280" y="0"/>
                </a:moveTo>
                <a:lnTo>
                  <a:pt x="277280" y="907992"/>
                </a:lnTo>
                <a:cubicBezTo>
                  <a:pt x="112021" y="824131"/>
                  <a:pt x="0" y="652146"/>
                  <a:pt x="0" y="453996"/>
                </a:cubicBezTo>
                <a:cubicBezTo>
                  <a:pt x="0" y="255847"/>
                  <a:pt x="112021" y="83861"/>
                  <a:pt x="277280" y="0"/>
                </a:cubicBezTo>
                <a:close/>
              </a:path>
            </a:pathLst>
          </a:custGeom>
          <a:solidFill>
            <a:srgbClr val="FEE181">
              <a:alpha val="4705"/>
            </a:srgbClr>
          </a:solidFill>
          <a:ln cap="rnd" cmpd="sng" w="63500">
            <a:solidFill>
              <a:srgbClr val="FEE181">
                <a:alpha val="29803"/>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46" name="Google Shape;46;p37"/>
          <p:cNvSpPr/>
          <p:nvPr/>
        </p:nvSpPr>
        <p:spPr>
          <a:xfrm>
            <a:off x="7590871" y="728498"/>
            <a:ext cx="969734" cy="969734"/>
          </a:xfrm>
          <a:prstGeom prst="ellipse">
            <a:avLst/>
          </a:prstGeom>
          <a:solidFill>
            <a:srgbClr val="FEE181">
              <a:alpha val="4705"/>
            </a:srgbClr>
          </a:solidFill>
          <a:ln cap="rnd" cmpd="sng" w="63500">
            <a:solidFill>
              <a:srgbClr val="FEE181">
                <a:alpha val="29803"/>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47" name="Google Shape;47;p37"/>
          <p:cNvSpPr/>
          <p:nvPr/>
        </p:nvSpPr>
        <p:spPr>
          <a:xfrm>
            <a:off x="7470041" y="1326476"/>
            <a:ext cx="608190" cy="608190"/>
          </a:xfrm>
          <a:prstGeom prst="ellipse">
            <a:avLst/>
          </a:prstGeom>
          <a:solidFill>
            <a:srgbClr val="FEE181">
              <a:alpha val="4705"/>
            </a:srgbClr>
          </a:solidFill>
          <a:ln cap="rnd" cmpd="sng" w="12700">
            <a:solidFill>
              <a:srgbClr val="FEE181">
                <a:alpha val="29803"/>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48" name="Google Shape;48;p37"/>
          <p:cNvSpPr/>
          <p:nvPr/>
        </p:nvSpPr>
        <p:spPr>
          <a:xfrm>
            <a:off x="7629941" y="5611427"/>
            <a:ext cx="738345" cy="738345"/>
          </a:xfrm>
          <a:prstGeom prst="ellipse">
            <a:avLst/>
          </a:prstGeom>
          <a:solidFill>
            <a:srgbClr val="FEE181">
              <a:alpha val="4705"/>
            </a:srgbClr>
          </a:solidFill>
          <a:ln cap="rnd" cmpd="sng" w="12700">
            <a:solidFill>
              <a:srgbClr val="FEE181">
                <a:alpha val="1490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49" name="Google Shape;49;p37"/>
          <p:cNvSpPr/>
          <p:nvPr/>
        </p:nvSpPr>
        <p:spPr>
          <a:xfrm>
            <a:off x="6972882" y="5242254"/>
            <a:ext cx="738345" cy="738345"/>
          </a:xfrm>
          <a:prstGeom prst="ellipse">
            <a:avLst/>
          </a:prstGeom>
          <a:solidFill>
            <a:srgbClr val="FEE181">
              <a:alpha val="4705"/>
            </a:srgbClr>
          </a:solidFill>
          <a:ln cap="rnd" cmpd="sng" w="63500">
            <a:solidFill>
              <a:srgbClr val="FEE181">
                <a:alpha val="1490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50" name="Google Shape;50;p37"/>
          <p:cNvSpPr/>
          <p:nvPr/>
        </p:nvSpPr>
        <p:spPr>
          <a:xfrm>
            <a:off x="7494454" y="4928166"/>
            <a:ext cx="738345" cy="738345"/>
          </a:xfrm>
          <a:prstGeom prst="ellipse">
            <a:avLst/>
          </a:prstGeom>
          <a:solidFill>
            <a:srgbClr val="FEE181">
              <a:alpha val="4705"/>
            </a:srgbClr>
          </a:solidFill>
          <a:ln cap="rnd" cmpd="sng" w="12700">
            <a:solidFill>
              <a:srgbClr val="FEE181">
                <a:alpha val="1490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51" name="Google Shape;51;p37"/>
          <p:cNvSpPr/>
          <p:nvPr/>
        </p:nvSpPr>
        <p:spPr>
          <a:xfrm>
            <a:off x="8229034" y="5666511"/>
            <a:ext cx="605634" cy="605634"/>
          </a:xfrm>
          <a:prstGeom prst="ellipse">
            <a:avLst/>
          </a:prstGeom>
          <a:solidFill>
            <a:srgbClr val="FEE181">
              <a:alpha val="4705"/>
            </a:srgbClr>
          </a:solidFill>
          <a:ln cap="rnd" cmpd="sng" w="63500">
            <a:solidFill>
              <a:srgbClr val="FEE181">
                <a:alpha val="1490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52" name="Google Shape;52;p37"/>
          <p:cNvSpPr/>
          <p:nvPr/>
        </p:nvSpPr>
        <p:spPr>
          <a:xfrm>
            <a:off x="8078231" y="4097842"/>
            <a:ext cx="553549" cy="553549"/>
          </a:xfrm>
          <a:prstGeom prst="ellipse">
            <a:avLst/>
          </a:prstGeom>
          <a:solidFill>
            <a:srgbClr val="FEE181">
              <a:alpha val="4705"/>
            </a:srgbClr>
          </a:solidFill>
          <a:ln cap="rnd" cmpd="sng" w="63500">
            <a:solidFill>
              <a:srgbClr val="FEE181">
                <a:alpha val="1490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53" name="Google Shape;53;p37"/>
          <p:cNvSpPr/>
          <p:nvPr/>
        </p:nvSpPr>
        <p:spPr>
          <a:xfrm>
            <a:off x="8411816" y="5057878"/>
            <a:ext cx="553549" cy="553549"/>
          </a:xfrm>
          <a:prstGeom prst="ellipse">
            <a:avLst/>
          </a:prstGeom>
          <a:solidFill>
            <a:srgbClr val="FEE181">
              <a:alpha val="4705"/>
            </a:srgbClr>
          </a:solidFill>
          <a:ln cap="rnd" cmpd="sng" w="63500">
            <a:solidFill>
              <a:srgbClr val="FEE181">
                <a:alpha val="1490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54" name="Google Shape;54;p37"/>
          <p:cNvSpPr/>
          <p:nvPr/>
        </p:nvSpPr>
        <p:spPr>
          <a:xfrm>
            <a:off x="8688590" y="4790335"/>
            <a:ext cx="503408" cy="553550"/>
          </a:xfrm>
          <a:custGeom>
            <a:rect b="b" l="l" r="r" t="t"/>
            <a:pathLst>
              <a:path extrusionOk="0" h="553550" w="503408">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rgbClr val="FEE181">
              <a:alpha val="4705"/>
            </a:srgbClr>
          </a:solidFill>
          <a:ln cap="rnd" cmpd="sng" w="63500">
            <a:solidFill>
              <a:srgbClr val="FEE181">
                <a:alpha val="1490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55" name="Google Shape;55;p37"/>
          <p:cNvSpPr txBox="1"/>
          <p:nvPr>
            <p:ph type="title"/>
          </p:nvPr>
        </p:nvSpPr>
        <p:spPr>
          <a:xfrm>
            <a:off x="1009442" y="675724"/>
            <a:ext cx="7125113" cy="92447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3200"/>
              <a:buFont typeface="Verdana"/>
              <a:buNone/>
              <a:defRPr b="0" i="0" sz="3200" u="none" cap="none" strike="noStrike">
                <a:solidFill>
                  <a:schemeClr val="lt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56" name="Google Shape;56;p37"/>
          <p:cNvSpPr txBox="1"/>
          <p:nvPr>
            <p:ph idx="1" type="body"/>
          </p:nvPr>
        </p:nvSpPr>
        <p:spPr>
          <a:xfrm>
            <a:off x="1009443" y="1807361"/>
            <a:ext cx="7125112" cy="4051437"/>
          </a:xfrm>
          <a:prstGeom prst="rect">
            <a:avLst/>
          </a:prstGeom>
          <a:noFill/>
          <a:ln>
            <a:noFill/>
          </a:ln>
        </p:spPr>
        <p:txBody>
          <a:bodyPr anchorCtr="0" anchor="ctr" bIns="45700" lIns="91425" spcFirstLastPara="1" rIns="91425" wrap="square" tIns="45700">
            <a:normAutofit/>
          </a:bodyPr>
          <a:lstStyle>
            <a:lvl1pPr indent="-342900" lvl="0" marL="457200" marR="0" rtl="0" algn="l">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rtl="0" algn="l">
              <a:spcBef>
                <a:spcPts val="600"/>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rtl="0" algn="l">
              <a:spcBef>
                <a:spcPts val="600"/>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rtl="0" algn="l">
              <a:spcBef>
                <a:spcPts val="600"/>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rtl="0" algn="l">
              <a:spcBef>
                <a:spcPts val="600"/>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55600" lvl="5" marL="2743200" marR="0" rtl="0" algn="l">
              <a:spcBef>
                <a:spcPts val="6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9pPr>
          </a:lstStyle>
          <a:p/>
        </p:txBody>
      </p:sp>
      <p:sp>
        <p:nvSpPr>
          <p:cNvPr id="57" name="Google Shape;57;p37"/>
          <p:cNvSpPr txBox="1"/>
          <p:nvPr>
            <p:ph idx="10" type="dt"/>
          </p:nvPr>
        </p:nvSpPr>
        <p:spPr>
          <a:xfrm>
            <a:off x="6437344" y="5951810"/>
            <a:ext cx="2133600" cy="365125"/>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58" name="Google Shape;58;p37"/>
          <p:cNvSpPr txBox="1"/>
          <p:nvPr>
            <p:ph idx="11" type="ftr"/>
          </p:nvPr>
        </p:nvSpPr>
        <p:spPr>
          <a:xfrm>
            <a:off x="1180945" y="5951810"/>
            <a:ext cx="5256399" cy="36512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59" name="Google Shape;59;p37"/>
          <p:cNvSpPr txBox="1"/>
          <p:nvPr>
            <p:ph idx="12" type="sldNum"/>
          </p:nvPr>
        </p:nvSpPr>
        <p:spPr>
          <a:xfrm>
            <a:off x="572658" y="5951810"/>
            <a:ext cx="608287" cy="365125"/>
          </a:xfrm>
          <a:prstGeom prst="rect">
            <a:avLst/>
          </a:prstGeom>
          <a:noFill/>
          <a:ln>
            <a:noFill/>
          </a:ln>
        </p:spPr>
        <p:txBody>
          <a:bodyPr anchorCtr="0" anchor="b" bIns="45700" lIns="91425" spcFirstLastPara="1" rIns="91425" wrap="square" tIns="45700">
            <a:noAutofit/>
          </a:bodyPr>
          <a:lstStyle>
            <a:lvl1pPr indent="0" lvl="0" marL="0" marR="0" rtl="0" algn="l">
              <a:spcBef>
                <a:spcPts val="0"/>
              </a:spcBef>
              <a:buNone/>
              <a:defRPr b="0" i="0" sz="1800" u="none" cap="none" strike="noStrike">
                <a:solidFill>
                  <a:schemeClr val="lt1"/>
                </a:solidFill>
                <a:latin typeface="Verdana"/>
                <a:ea typeface="Verdana"/>
                <a:cs typeface="Verdana"/>
                <a:sym typeface="Verdana"/>
              </a:defRPr>
            </a:lvl1pPr>
            <a:lvl2pPr indent="0" lvl="1" marL="0" marR="0" rtl="0" algn="l">
              <a:spcBef>
                <a:spcPts val="0"/>
              </a:spcBef>
              <a:buNone/>
              <a:defRPr b="0" i="0" sz="1800" u="none" cap="none" strike="noStrike">
                <a:solidFill>
                  <a:schemeClr val="lt1"/>
                </a:solidFill>
                <a:latin typeface="Verdana"/>
                <a:ea typeface="Verdana"/>
                <a:cs typeface="Verdana"/>
                <a:sym typeface="Verdana"/>
              </a:defRPr>
            </a:lvl2pPr>
            <a:lvl3pPr indent="0" lvl="2" marL="0" marR="0" rtl="0" algn="l">
              <a:spcBef>
                <a:spcPts val="0"/>
              </a:spcBef>
              <a:buNone/>
              <a:defRPr b="0" i="0" sz="1800" u="none" cap="none" strike="noStrike">
                <a:solidFill>
                  <a:schemeClr val="lt1"/>
                </a:solidFill>
                <a:latin typeface="Verdana"/>
                <a:ea typeface="Verdana"/>
                <a:cs typeface="Verdana"/>
                <a:sym typeface="Verdana"/>
              </a:defRPr>
            </a:lvl3pPr>
            <a:lvl4pPr indent="0" lvl="3" marL="0" marR="0" rtl="0" algn="l">
              <a:spcBef>
                <a:spcPts val="0"/>
              </a:spcBef>
              <a:buNone/>
              <a:defRPr b="0" i="0" sz="1800" u="none" cap="none" strike="noStrike">
                <a:solidFill>
                  <a:schemeClr val="lt1"/>
                </a:solidFill>
                <a:latin typeface="Verdana"/>
                <a:ea typeface="Verdana"/>
                <a:cs typeface="Verdana"/>
                <a:sym typeface="Verdana"/>
              </a:defRPr>
            </a:lvl4pPr>
            <a:lvl5pPr indent="0" lvl="4" marL="0" marR="0" rtl="0" algn="l">
              <a:spcBef>
                <a:spcPts val="0"/>
              </a:spcBef>
              <a:buNone/>
              <a:defRPr b="0" i="0" sz="1800" u="none" cap="none" strike="noStrike">
                <a:solidFill>
                  <a:schemeClr val="lt1"/>
                </a:solidFill>
                <a:latin typeface="Verdana"/>
                <a:ea typeface="Verdana"/>
                <a:cs typeface="Verdana"/>
                <a:sym typeface="Verdana"/>
              </a:defRPr>
            </a:lvl5pPr>
            <a:lvl6pPr indent="0" lvl="5" marL="0" marR="0" rtl="0" algn="l">
              <a:spcBef>
                <a:spcPts val="0"/>
              </a:spcBef>
              <a:buNone/>
              <a:defRPr b="0" i="0" sz="1800" u="none" cap="none" strike="noStrike">
                <a:solidFill>
                  <a:schemeClr val="lt1"/>
                </a:solidFill>
                <a:latin typeface="Verdana"/>
                <a:ea typeface="Verdana"/>
                <a:cs typeface="Verdana"/>
                <a:sym typeface="Verdana"/>
              </a:defRPr>
            </a:lvl6pPr>
            <a:lvl7pPr indent="0" lvl="6" marL="0" marR="0" rtl="0" algn="l">
              <a:spcBef>
                <a:spcPts val="0"/>
              </a:spcBef>
              <a:buNone/>
              <a:defRPr b="0" i="0" sz="1800" u="none" cap="none" strike="noStrike">
                <a:solidFill>
                  <a:schemeClr val="lt1"/>
                </a:solidFill>
                <a:latin typeface="Verdana"/>
                <a:ea typeface="Verdana"/>
                <a:cs typeface="Verdana"/>
                <a:sym typeface="Verdana"/>
              </a:defRPr>
            </a:lvl7pPr>
            <a:lvl8pPr indent="0" lvl="7" marL="0" marR="0" rtl="0" algn="l">
              <a:spcBef>
                <a:spcPts val="0"/>
              </a:spcBef>
              <a:buNone/>
              <a:defRPr b="0" i="0" sz="1800" u="none" cap="none" strike="noStrike">
                <a:solidFill>
                  <a:schemeClr val="lt1"/>
                </a:solidFill>
                <a:latin typeface="Verdana"/>
                <a:ea typeface="Verdana"/>
                <a:cs typeface="Verdana"/>
                <a:sym typeface="Verdana"/>
              </a:defRPr>
            </a:lvl8pPr>
            <a:lvl9pPr indent="0" lvl="8" marL="0" marR="0" rtl="0" algn="l">
              <a:spcBef>
                <a:spcPts val="0"/>
              </a:spcBef>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uk-UA"/>
              <a:t>‹#›</a:t>
            </a:fld>
            <a:endParaRPr/>
          </a:p>
        </p:txBody>
      </p:sp>
      <p:sp>
        <p:nvSpPr>
          <p:cNvPr id="60" name="Google Shape;60;p37"/>
          <p:cNvSpPr/>
          <p:nvPr/>
        </p:nvSpPr>
        <p:spPr>
          <a:xfrm>
            <a:off x="1583172" y="5454223"/>
            <a:ext cx="1909234" cy="1468668"/>
          </a:xfrm>
          <a:custGeom>
            <a:rect b="b" l="l" r="r" t="t"/>
            <a:pathLst>
              <a:path extrusionOk="0" h="1468668" w="1909234">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rgbClr val="FDC51B">
              <a:alpha val="7843"/>
            </a:srgbClr>
          </a:solidFill>
          <a:ln cap="rnd" cmpd="sng" w="330200">
            <a:solidFill>
              <a:srgbClr val="FEE181">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61" name="Google Shape;61;p37"/>
          <p:cNvSpPr/>
          <p:nvPr/>
        </p:nvSpPr>
        <p:spPr>
          <a:xfrm>
            <a:off x="8570944" y="3382942"/>
            <a:ext cx="306310" cy="306310"/>
          </a:xfrm>
          <a:prstGeom prst="ellipse">
            <a:avLst/>
          </a:prstGeom>
          <a:solidFill>
            <a:srgbClr val="FEE181">
              <a:alpha val="4705"/>
            </a:srgbClr>
          </a:solidFill>
          <a:ln cap="rnd" cmpd="sng" w="63500">
            <a:solidFill>
              <a:srgbClr val="FEE181">
                <a:alpha val="1490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62" name="Google Shape;62;p37"/>
          <p:cNvSpPr/>
          <p:nvPr/>
        </p:nvSpPr>
        <p:spPr>
          <a:xfrm>
            <a:off x="8398204" y="3536097"/>
            <a:ext cx="306310" cy="306310"/>
          </a:xfrm>
          <a:prstGeom prst="ellipse">
            <a:avLst/>
          </a:prstGeom>
          <a:solidFill>
            <a:srgbClr val="FEE181">
              <a:alpha val="4705"/>
            </a:srgbClr>
          </a:solidFill>
          <a:ln cap="rnd" cmpd="sng" w="63500">
            <a:solidFill>
              <a:srgbClr val="FEE181">
                <a:alpha val="1490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63" name="Google Shape;63;p37"/>
          <p:cNvSpPr/>
          <p:nvPr/>
        </p:nvSpPr>
        <p:spPr>
          <a:xfrm>
            <a:off x="8608408" y="3688497"/>
            <a:ext cx="306310" cy="306310"/>
          </a:xfrm>
          <a:prstGeom prst="ellipse">
            <a:avLst/>
          </a:prstGeom>
          <a:solidFill>
            <a:srgbClr val="FEE181">
              <a:alpha val="4705"/>
            </a:srgbClr>
          </a:solidFill>
          <a:ln cap="rnd" cmpd="sng" w="63500">
            <a:solidFill>
              <a:srgbClr val="FEE181">
                <a:alpha val="1490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64" name="Google Shape;64;p37"/>
          <p:cNvSpPr/>
          <p:nvPr/>
        </p:nvSpPr>
        <p:spPr>
          <a:xfrm>
            <a:off x="154676" y="2698928"/>
            <a:ext cx="467627" cy="467627"/>
          </a:xfrm>
          <a:prstGeom prst="ellipse">
            <a:avLst/>
          </a:prstGeom>
          <a:solidFill>
            <a:srgbClr val="FEE181">
              <a:alpha val="4705"/>
            </a:srgbClr>
          </a:solidFill>
          <a:ln cap="rnd" cmpd="sng" w="12700">
            <a:solidFill>
              <a:srgbClr val="FEE181">
                <a:alpha val="1490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65" name="Google Shape;65;p37"/>
          <p:cNvSpPr/>
          <p:nvPr/>
        </p:nvSpPr>
        <p:spPr>
          <a:xfrm>
            <a:off x="474208" y="3166555"/>
            <a:ext cx="458770" cy="458770"/>
          </a:xfrm>
          <a:prstGeom prst="ellipse">
            <a:avLst/>
          </a:prstGeom>
          <a:solidFill>
            <a:srgbClr val="FEE181">
              <a:alpha val="4705"/>
            </a:srgbClr>
          </a:solidFill>
          <a:ln cap="rnd" cmpd="sng" w="12700">
            <a:solidFill>
              <a:srgbClr val="FEE181">
                <a:alpha val="1490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66" name="Google Shape;66;p37"/>
          <p:cNvSpPr/>
          <p:nvPr/>
        </p:nvSpPr>
        <p:spPr>
          <a:xfrm>
            <a:off x="270258" y="3382942"/>
            <a:ext cx="352045" cy="352045"/>
          </a:xfrm>
          <a:prstGeom prst="ellipse">
            <a:avLst/>
          </a:prstGeom>
          <a:solidFill>
            <a:srgbClr val="FEE181">
              <a:alpha val="4705"/>
            </a:srgbClr>
          </a:solidFill>
          <a:ln cap="rnd" cmpd="sng" w="63500">
            <a:solidFill>
              <a:srgbClr val="FEE181">
                <a:alpha val="1490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67" name="Google Shape;67;p37"/>
          <p:cNvSpPr/>
          <p:nvPr/>
        </p:nvSpPr>
        <p:spPr>
          <a:xfrm>
            <a:off x="-86601" y="2581479"/>
            <a:ext cx="1360441" cy="1909234"/>
          </a:xfrm>
          <a:custGeom>
            <a:rect b="b" l="l" r="r" t="t"/>
            <a:pathLst>
              <a:path extrusionOk="0" h="1909234" w="1360441">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rgbClr val="FDC51B">
              <a:alpha val="7843"/>
            </a:srgbClr>
          </a:solidFill>
          <a:ln cap="rnd" cmpd="sng" w="330200">
            <a:solidFill>
              <a:srgbClr val="FEE181">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68" name="Google Shape;68;p37"/>
          <p:cNvSpPr/>
          <p:nvPr/>
        </p:nvSpPr>
        <p:spPr>
          <a:xfrm>
            <a:off x="6173123" y="2395416"/>
            <a:ext cx="1218253" cy="1218253"/>
          </a:xfrm>
          <a:prstGeom prst="ellipse">
            <a:avLst/>
          </a:prstGeom>
          <a:solidFill>
            <a:srgbClr val="FDC51B">
              <a:alpha val="9803"/>
            </a:srgbClr>
          </a:solidFill>
          <a:ln cap="rnd" cmpd="sng" w="177800">
            <a:solidFill>
              <a:srgbClr val="FEEAAC">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17.jpg"/><Relationship Id="rId5" Type="http://schemas.openxmlformats.org/officeDocument/2006/relationships/image" Target="../media/image3.jpg"/><Relationship Id="rId6" Type="http://schemas.openxmlformats.org/officeDocument/2006/relationships/image" Target="../media/image4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jpg"/><Relationship Id="rId4" Type="http://schemas.openxmlformats.org/officeDocument/2006/relationships/image" Target="../media/image37.jpg"/><Relationship Id="rId5"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4.jpg"/><Relationship Id="rId4" Type="http://schemas.openxmlformats.org/officeDocument/2006/relationships/image" Target="../media/image40.png"/><Relationship Id="rId5" Type="http://schemas.openxmlformats.org/officeDocument/2006/relationships/image" Target="../media/image49.jpg"/><Relationship Id="rId6" Type="http://schemas.openxmlformats.org/officeDocument/2006/relationships/image" Target="../media/image44.jpg"/><Relationship Id="rId7" Type="http://schemas.openxmlformats.org/officeDocument/2006/relationships/image" Target="../media/image42.jpg"/><Relationship Id="rId8" Type="http://schemas.openxmlformats.org/officeDocument/2006/relationships/image" Target="../media/image4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5.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
          <p:cNvSpPr txBox="1"/>
          <p:nvPr>
            <p:ph type="ctrTitle"/>
          </p:nvPr>
        </p:nvSpPr>
        <p:spPr>
          <a:xfrm>
            <a:off x="827584" y="188640"/>
            <a:ext cx="7848872" cy="3456384"/>
          </a:xfrm>
          <a:prstGeom prst="rect">
            <a:avLst/>
          </a:prstGeom>
          <a:solidFill>
            <a:schemeClr val="accent3"/>
          </a:solidFill>
          <a:ln cap="rnd" cmpd="sng" w="19050">
            <a:solidFill>
              <a:srgbClr val="BA9620"/>
            </a:solidFill>
            <a:prstDash val="solid"/>
            <a:round/>
            <a:headEnd len="sm" w="sm" type="none"/>
            <a:tailEnd len="sm" w="sm" type="none"/>
          </a:ln>
        </p:spPr>
        <p:txBody>
          <a:bodyPr anchorCtr="0" anchor="b"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Verdana"/>
              <a:buNone/>
            </a:pPr>
            <a:r>
              <a:rPr b="1" lang="uk-UA">
                <a:solidFill>
                  <a:srgbClr val="FF0000"/>
                </a:solidFill>
                <a:latin typeface="Verdana"/>
                <a:ea typeface="Verdana"/>
                <a:cs typeface="Verdana"/>
                <a:sym typeface="Verdana"/>
              </a:rPr>
              <a:t>Тренінг для педагогів:</a:t>
            </a:r>
            <a:br>
              <a:rPr lang="uk-UA">
                <a:solidFill>
                  <a:srgbClr val="7030A0"/>
                </a:solidFill>
                <a:latin typeface="Verdana"/>
                <a:ea typeface="Verdana"/>
                <a:cs typeface="Verdana"/>
                <a:sym typeface="Verdana"/>
              </a:rPr>
            </a:br>
            <a:r>
              <a:rPr b="1" lang="uk-UA">
                <a:solidFill>
                  <a:srgbClr val="7030A0"/>
                </a:solidFill>
                <a:latin typeface="Verdana"/>
                <a:ea typeface="Verdana"/>
                <a:cs typeface="Verdana"/>
                <a:sym typeface="Verdana"/>
              </a:rPr>
              <a:t>"Збереження та зміцнення психологічного здоров'я педагога"</a:t>
            </a:r>
            <a:br>
              <a:rPr lang="uk-UA">
                <a:solidFill>
                  <a:srgbClr val="7030A0"/>
                </a:solidFill>
                <a:latin typeface="Verdana"/>
                <a:ea typeface="Verdana"/>
                <a:cs typeface="Verdana"/>
                <a:sym typeface="Verdana"/>
              </a:rPr>
            </a:br>
            <a:r>
              <a:rPr b="1" lang="uk-UA">
                <a:solidFill>
                  <a:schemeClr val="lt1"/>
                </a:solidFill>
                <a:latin typeface="Verdana"/>
                <a:ea typeface="Verdana"/>
                <a:cs typeface="Verdana"/>
                <a:sym typeface="Verdana"/>
              </a:rPr>
              <a:t> </a:t>
            </a:r>
            <a:br>
              <a:rPr lang="uk-UA">
                <a:solidFill>
                  <a:schemeClr val="lt1"/>
                </a:solidFill>
                <a:latin typeface="Verdana"/>
                <a:ea typeface="Verdana"/>
                <a:cs typeface="Verdana"/>
                <a:sym typeface="Verdana"/>
              </a:rPr>
            </a:br>
            <a:endParaRPr/>
          </a:p>
        </p:txBody>
      </p:sp>
      <p:pic>
        <p:nvPicPr>
          <p:cNvPr descr="Сьогодні - Всесвітній день психічного здоров'я" id="152" name="Google Shape;152;p1"/>
          <p:cNvPicPr preferRelativeResize="0"/>
          <p:nvPr/>
        </p:nvPicPr>
        <p:blipFill rotWithShape="1">
          <a:blip r:embed="rId3">
            <a:alphaModFix/>
          </a:blip>
          <a:srcRect b="0" l="0" r="0" t="0"/>
          <a:stretch/>
        </p:blipFill>
        <p:spPr>
          <a:xfrm>
            <a:off x="1691680" y="2636912"/>
            <a:ext cx="6000750" cy="3429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0"/>
          <p:cNvSpPr txBox="1"/>
          <p:nvPr>
            <p:ph type="title"/>
          </p:nvPr>
        </p:nvSpPr>
        <p:spPr>
          <a:xfrm>
            <a:off x="467544" y="188640"/>
            <a:ext cx="8136904" cy="792088"/>
          </a:xfrm>
          <a:prstGeom prst="rect">
            <a:avLst/>
          </a:prstGeom>
          <a:solidFill>
            <a:schemeClr val="accent2"/>
          </a:solidFill>
          <a:ln cap="rnd" cmpd="sng" w="19050">
            <a:solidFill>
              <a:srgbClr val="8F9C2D"/>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002060"/>
              </a:buClr>
              <a:buSzPts val="3200"/>
              <a:buFont typeface="Verdana"/>
              <a:buNone/>
            </a:pPr>
            <a:br>
              <a:rPr b="1" lang="uk-UA">
                <a:solidFill>
                  <a:srgbClr val="002060"/>
                </a:solidFill>
                <a:latin typeface="Verdana"/>
                <a:ea typeface="Verdana"/>
                <a:cs typeface="Verdana"/>
                <a:sym typeface="Verdana"/>
              </a:rPr>
            </a:br>
            <a:r>
              <a:rPr b="1" lang="uk-UA">
                <a:solidFill>
                  <a:srgbClr val="002060"/>
                </a:solidFill>
                <a:latin typeface="Verdana"/>
                <a:ea typeface="Verdana"/>
                <a:cs typeface="Verdana"/>
                <a:sym typeface="Verdana"/>
              </a:rPr>
              <a:t>Вправа «Портфель настрою»</a:t>
            </a:r>
            <a:br>
              <a:rPr lang="uk-UA">
                <a:solidFill>
                  <a:schemeClr val="lt1"/>
                </a:solidFill>
                <a:latin typeface="Verdana"/>
                <a:ea typeface="Verdana"/>
                <a:cs typeface="Verdana"/>
                <a:sym typeface="Verdana"/>
              </a:rPr>
            </a:br>
            <a:endParaRPr/>
          </a:p>
        </p:txBody>
      </p:sp>
      <p:sp>
        <p:nvSpPr>
          <p:cNvPr id="214" name="Google Shape;214;p10"/>
          <p:cNvSpPr txBox="1"/>
          <p:nvPr>
            <p:ph idx="1" type="body"/>
          </p:nvPr>
        </p:nvSpPr>
        <p:spPr>
          <a:xfrm>
            <a:off x="395536" y="1052737"/>
            <a:ext cx="8280920" cy="2916400"/>
          </a:xfrm>
          <a:prstGeom prst="rect">
            <a:avLst/>
          </a:prstGeom>
          <a:gradFill>
            <a:gsLst>
              <a:gs pos="0">
                <a:srgbClr val="F6C1B7"/>
              </a:gs>
              <a:gs pos="100000">
                <a:srgbClr val="EF7B5A"/>
              </a:gs>
            </a:gsLst>
            <a:lin ang="5400000" scaled="0"/>
          </a:gradFill>
          <a:ln cap="rnd" cmpd="sng" w="12700">
            <a:solidFill>
              <a:schemeClr val="accent5"/>
            </a:solidFill>
            <a:prstDash val="solid"/>
            <a:round/>
            <a:headEnd len="sm" w="sm" type="none"/>
            <a:tailEnd len="sm" w="sm" type="none"/>
          </a:ln>
        </p:spPr>
        <p:txBody>
          <a:bodyPr anchorCtr="0" anchor="ctr" bIns="45700" lIns="91425" spcFirstLastPara="1" rIns="91425" wrap="square" tIns="45700">
            <a:normAutofit fontScale="92500" lnSpcReduction="20000"/>
          </a:bodyPr>
          <a:lstStyle/>
          <a:p>
            <a:pPr indent="-237172" lvl="0" marL="342900" rtl="0" algn="l">
              <a:spcBef>
                <a:spcPts val="0"/>
              </a:spcBef>
              <a:spcAft>
                <a:spcPts val="0"/>
              </a:spcAft>
              <a:buSzPct val="100000"/>
              <a:buNone/>
            </a:pPr>
            <a:r>
              <a:t/>
            </a:r>
            <a:endParaRPr b="1"/>
          </a:p>
          <a:p>
            <a:pPr indent="-342900" lvl="0" marL="342900" rtl="0" algn="l">
              <a:spcBef>
                <a:spcPts val="933"/>
              </a:spcBef>
              <a:spcAft>
                <a:spcPts val="0"/>
              </a:spcAft>
              <a:buSzPct val="100000"/>
              <a:buChar char="🞆"/>
            </a:pPr>
            <a:r>
              <a:rPr b="1" lang="uk-UA">
                <a:solidFill>
                  <a:schemeClr val="dk1"/>
                </a:solidFill>
                <a:latin typeface="Verdana"/>
                <a:ea typeface="Verdana"/>
                <a:cs typeface="Verdana"/>
                <a:sym typeface="Verdana"/>
              </a:rPr>
              <a:t>Мета: </a:t>
            </a:r>
            <a:r>
              <a:rPr lang="uk-UA">
                <a:solidFill>
                  <a:schemeClr val="dk1"/>
                </a:solidFill>
                <a:latin typeface="Verdana"/>
                <a:ea typeface="Verdana"/>
                <a:cs typeface="Verdana"/>
                <a:sym typeface="Verdana"/>
              </a:rPr>
              <a:t>встановити контакт з педагогами, зняти напругу.</a:t>
            </a:r>
            <a:endParaRPr/>
          </a:p>
          <a:p>
            <a:pPr indent="-342900" lvl="0" marL="342900" rtl="0" algn="l">
              <a:spcBef>
                <a:spcPts val="933"/>
              </a:spcBef>
              <a:spcAft>
                <a:spcPts val="0"/>
              </a:spcAft>
              <a:buSzPct val="100000"/>
              <a:buChar char="🞆"/>
            </a:pPr>
            <a:r>
              <a:rPr b="1" lang="uk-UA">
                <a:solidFill>
                  <a:schemeClr val="dk1"/>
                </a:solidFill>
                <a:latin typeface="Verdana"/>
                <a:ea typeface="Verdana"/>
                <a:cs typeface="Verdana"/>
                <a:sym typeface="Verdana"/>
              </a:rPr>
              <a:t>Матеріали: </a:t>
            </a:r>
            <a:r>
              <a:rPr lang="uk-UA">
                <a:solidFill>
                  <a:schemeClr val="dk1"/>
                </a:solidFill>
                <a:latin typeface="Verdana"/>
                <a:ea typeface="Verdana"/>
                <a:cs typeface="Verdana"/>
                <a:sym typeface="Verdana"/>
              </a:rPr>
              <a:t>кольорові картки або круги (по кілька штук одного кольору).</a:t>
            </a:r>
            <a:endParaRPr/>
          </a:p>
          <a:p>
            <a:pPr indent="-342900" lvl="0" marL="342900" rtl="0" algn="l">
              <a:spcBef>
                <a:spcPts val="933"/>
              </a:spcBef>
              <a:spcAft>
                <a:spcPts val="0"/>
              </a:spcAft>
              <a:buSzPct val="100000"/>
              <a:buChar char="🞆"/>
            </a:pPr>
            <a:r>
              <a:rPr b="1" lang="uk-UA">
                <a:solidFill>
                  <a:schemeClr val="dk1"/>
                </a:solidFill>
                <a:latin typeface="Verdana"/>
                <a:ea typeface="Verdana"/>
                <a:cs typeface="Verdana"/>
                <a:sym typeface="Verdana"/>
              </a:rPr>
              <a:t>Інструкція:</a:t>
            </a:r>
            <a:r>
              <a:rPr lang="uk-UA">
                <a:solidFill>
                  <a:schemeClr val="dk1"/>
                </a:solidFill>
                <a:latin typeface="Verdana"/>
                <a:ea typeface="Verdana"/>
                <a:cs typeface="Verdana"/>
                <a:sym typeface="Verdana"/>
              </a:rPr>
              <a:t> щоб почати плідну роботу, подивимося який настрій і самопочуття у Вас переважає. Для цього вам потрібно вибрати круг того кольору, який більше подобається в цей момент.</a:t>
            </a:r>
            <a:endParaRPr/>
          </a:p>
          <a:p>
            <a:pPr indent="0" lvl="0" marL="0" rtl="0" algn="l">
              <a:spcBef>
                <a:spcPts val="933"/>
              </a:spcBef>
              <a:spcAft>
                <a:spcPts val="0"/>
              </a:spcAft>
              <a:buSzPct val="100000"/>
              <a:buNone/>
            </a:pPr>
            <a:r>
              <a:rPr lang="uk-UA">
                <a:solidFill>
                  <a:schemeClr val="dk1"/>
                </a:solidFill>
                <a:latin typeface="Verdana"/>
                <a:ea typeface="Verdana"/>
                <a:cs typeface="Verdana"/>
                <a:sym typeface="Verdana"/>
              </a:rPr>
              <a:t>У мене в руках малюнок портфеля. Нам необхідно заповнити його, Вашим настроєм. Я пропоную вибрати той колір, який відповідає Вашому самопочуттю на даний момент і прикріпити його на малюнок.</a:t>
            </a:r>
            <a:endParaRPr/>
          </a:p>
          <a:p>
            <a:pPr indent="-237172" lvl="0" marL="342900" rtl="0" algn="l">
              <a:spcBef>
                <a:spcPts val="933"/>
              </a:spcBef>
              <a:spcAft>
                <a:spcPts val="0"/>
              </a:spcAft>
              <a:buSzPct val="100000"/>
              <a:buNone/>
            </a:pPr>
            <a:r>
              <a:t/>
            </a:r>
            <a:endParaRPr/>
          </a:p>
        </p:txBody>
      </p:sp>
      <p:pic>
        <p:nvPicPr>
          <p:cNvPr descr="C:\Users\Валентина\Desktop\post-3-0-06347000-1454303320.png" id="215" name="Google Shape;215;p10"/>
          <p:cNvPicPr preferRelativeResize="0"/>
          <p:nvPr/>
        </p:nvPicPr>
        <p:blipFill rotWithShape="1">
          <a:blip r:embed="rId3">
            <a:alphaModFix/>
          </a:blip>
          <a:srcRect b="0" l="0" r="0" t="0"/>
          <a:stretch/>
        </p:blipFill>
        <p:spPr>
          <a:xfrm>
            <a:off x="5508104" y="4005064"/>
            <a:ext cx="2653030" cy="2521585"/>
          </a:xfrm>
          <a:prstGeom prst="rect">
            <a:avLst/>
          </a:prstGeom>
          <a:noFill/>
          <a:ln>
            <a:noFill/>
          </a:ln>
        </p:spPr>
      </p:pic>
      <p:pic>
        <p:nvPicPr>
          <p:cNvPr descr="Ранкова зустріч з ЯДС у 1 класі. Що покласти у шкільний портфель?" id="216" name="Google Shape;216;p10"/>
          <p:cNvPicPr preferRelativeResize="0"/>
          <p:nvPr/>
        </p:nvPicPr>
        <p:blipFill rotWithShape="1">
          <a:blip r:embed="rId4">
            <a:alphaModFix/>
          </a:blip>
          <a:srcRect b="0" l="0" r="0" t="0"/>
          <a:stretch/>
        </p:blipFill>
        <p:spPr>
          <a:xfrm>
            <a:off x="2051720" y="4119579"/>
            <a:ext cx="2304256" cy="24070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1"/>
          <p:cNvSpPr txBox="1"/>
          <p:nvPr>
            <p:ph type="title"/>
          </p:nvPr>
        </p:nvSpPr>
        <p:spPr>
          <a:xfrm>
            <a:off x="611560" y="188640"/>
            <a:ext cx="7920880" cy="936105"/>
          </a:xfrm>
          <a:prstGeom prst="rect">
            <a:avLst/>
          </a:prstGeom>
          <a:solidFill>
            <a:schemeClr val="accent3"/>
          </a:solidFill>
          <a:ln cap="rnd" cmpd="sng" w="19050">
            <a:solidFill>
              <a:srgbClr val="BA9620"/>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200"/>
              <a:buFont typeface="Verdana"/>
              <a:buNone/>
            </a:pPr>
            <a:r>
              <a:rPr b="1" lang="uk-UA">
                <a:solidFill>
                  <a:schemeClr val="lt1"/>
                </a:solidFill>
                <a:latin typeface="Verdana"/>
                <a:ea typeface="Verdana"/>
                <a:cs typeface="Verdana"/>
                <a:sym typeface="Verdana"/>
              </a:rPr>
              <a:t> </a:t>
            </a:r>
            <a:br>
              <a:rPr b="1" lang="uk-UA">
                <a:solidFill>
                  <a:schemeClr val="lt1"/>
                </a:solidFill>
                <a:latin typeface="Verdana"/>
                <a:ea typeface="Verdana"/>
                <a:cs typeface="Verdana"/>
                <a:sym typeface="Verdana"/>
              </a:rPr>
            </a:br>
            <a:r>
              <a:rPr b="1" lang="uk-UA">
                <a:solidFill>
                  <a:schemeClr val="lt1"/>
                </a:solidFill>
                <a:latin typeface="Verdana"/>
                <a:ea typeface="Verdana"/>
                <a:cs typeface="Verdana"/>
                <a:sym typeface="Verdana"/>
              </a:rPr>
              <a:t>    </a:t>
            </a:r>
            <a:r>
              <a:rPr b="1" lang="uk-UA">
                <a:solidFill>
                  <a:srgbClr val="00B0F0"/>
                </a:solidFill>
                <a:latin typeface="Verdana"/>
                <a:ea typeface="Verdana"/>
                <a:cs typeface="Verdana"/>
                <a:sym typeface="Verdana"/>
              </a:rPr>
              <a:t>Картки «Значення кольору»</a:t>
            </a:r>
            <a:br>
              <a:rPr lang="uk-UA">
                <a:solidFill>
                  <a:srgbClr val="00B0F0"/>
                </a:solidFill>
                <a:latin typeface="Verdana"/>
                <a:ea typeface="Verdana"/>
                <a:cs typeface="Verdana"/>
                <a:sym typeface="Verdana"/>
              </a:rPr>
            </a:br>
            <a:endParaRPr>
              <a:solidFill>
                <a:srgbClr val="00B0F0"/>
              </a:solidFill>
            </a:endParaRPr>
          </a:p>
        </p:txBody>
      </p:sp>
      <p:sp>
        <p:nvSpPr>
          <p:cNvPr id="222" name="Google Shape;222;p11"/>
          <p:cNvSpPr txBox="1"/>
          <p:nvPr>
            <p:ph idx="1" type="body"/>
          </p:nvPr>
        </p:nvSpPr>
        <p:spPr>
          <a:xfrm>
            <a:off x="467544" y="1268760"/>
            <a:ext cx="8352928" cy="4680519"/>
          </a:xfrm>
          <a:prstGeom prst="rect">
            <a:avLst/>
          </a:prstGeom>
          <a:gradFill>
            <a:gsLst>
              <a:gs pos="0">
                <a:srgbClr val="E3ECB9"/>
              </a:gs>
              <a:gs pos="100000">
                <a:srgbClr val="CBDB69"/>
              </a:gs>
            </a:gsLst>
            <a:lin ang="5400000" scaled="0"/>
          </a:gradFill>
          <a:ln cap="rnd" cmpd="sng" w="12700">
            <a:solidFill>
              <a:schemeClr val="accent2"/>
            </a:solidFill>
            <a:prstDash val="solid"/>
            <a:round/>
            <a:headEnd len="sm" w="sm" type="none"/>
            <a:tailEnd len="sm" w="sm" type="none"/>
          </a:ln>
        </p:spPr>
        <p:txBody>
          <a:bodyPr anchorCtr="0" anchor="ctr" bIns="45700" lIns="91425" spcFirstLastPara="1" rIns="91425" wrap="square" tIns="45700">
            <a:normAutofit fontScale="92500" lnSpcReduction="10000"/>
          </a:bodyPr>
          <a:lstStyle/>
          <a:p>
            <a:pPr indent="-342900" lvl="0" marL="342900" rtl="0" algn="l">
              <a:spcBef>
                <a:spcPts val="0"/>
              </a:spcBef>
              <a:spcAft>
                <a:spcPts val="0"/>
              </a:spcAft>
              <a:buSzPct val="100000"/>
              <a:buChar char="🞆"/>
            </a:pPr>
            <a:r>
              <a:rPr b="1" lang="uk-UA">
                <a:solidFill>
                  <a:srgbClr val="002060"/>
                </a:solidFill>
                <a:latin typeface="Verdana"/>
                <a:ea typeface="Verdana"/>
                <a:cs typeface="Verdana"/>
                <a:sym typeface="Verdana"/>
              </a:rPr>
              <a:t>Синій колір </a:t>
            </a:r>
            <a:r>
              <a:rPr lang="uk-UA">
                <a:solidFill>
                  <a:schemeClr val="dk1"/>
                </a:solidFill>
                <a:latin typeface="Verdana"/>
                <a:ea typeface="Verdana"/>
                <a:cs typeface="Verdana"/>
                <a:sym typeface="Verdana"/>
              </a:rPr>
              <a:t>- спокій, задоволеність, вміння співпереживати, довіру, відданість.</a:t>
            </a:r>
            <a:endParaRPr/>
          </a:p>
          <a:p>
            <a:pPr indent="-342900" lvl="0" marL="342900" rtl="0" algn="l">
              <a:spcBef>
                <a:spcPts val="933"/>
              </a:spcBef>
              <a:spcAft>
                <a:spcPts val="0"/>
              </a:spcAft>
              <a:buSzPct val="100000"/>
              <a:buChar char="🞆"/>
            </a:pPr>
            <a:r>
              <a:rPr b="1" lang="uk-UA">
                <a:solidFill>
                  <a:srgbClr val="7030A0"/>
                </a:solidFill>
                <a:latin typeface="Verdana"/>
                <a:ea typeface="Verdana"/>
                <a:cs typeface="Verdana"/>
                <a:sym typeface="Verdana"/>
              </a:rPr>
              <a:t>Фіолетовий</a:t>
            </a:r>
            <a:r>
              <a:rPr lang="uk-UA">
                <a:solidFill>
                  <a:schemeClr val="dk1"/>
                </a:solidFill>
                <a:latin typeface="Verdana"/>
                <a:ea typeface="Verdana"/>
                <a:cs typeface="Verdana"/>
                <a:sym typeface="Verdana"/>
              </a:rPr>
              <a:t> - тривожність, страх, засмучення.</a:t>
            </a:r>
            <a:endParaRPr/>
          </a:p>
          <a:p>
            <a:pPr indent="-342900" lvl="0" marL="342900" rtl="0" algn="l">
              <a:spcBef>
                <a:spcPts val="933"/>
              </a:spcBef>
              <a:spcAft>
                <a:spcPts val="0"/>
              </a:spcAft>
              <a:buSzPct val="100000"/>
              <a:buChar char="🞆"/>
            </a:pPr>
            <a:r>
              <a:rPr b="1" lang="uk-UA">
                <a:solidFill>
                  <a:srgbClr val="00B050"/>
                </a:solidFill>
                <a:latin typeface="Verdana"/>
                <a:ea typeface="Verdana"/>
                <a:cs typeface="Verdana"/>
                <a:sym typeface="Verdana"/>
              </a:rPr>
              <a:t>Зелений</a:t>
            </a:r>
            <a:r>
              <a:rPr b="1" lang="uk-UA">
                <a:solidFill>
                  <a:schemeClr val="dk1"/>
                </a:solidFill>
                <a:latin typeface="Verdana"/>
                <a:ea typeface="Verdana"/>
                <a:cs typeface="Verdana"/>
                <a:sym typeface="Verdana"/>
              </a:rPr>
              <a:t> </a:t>
            </a:r>
            <a:r>
              <a:rPr lang="uk-UA">
                <a:solidFill>
                  <a:schemeClr val="dk1"/>
                </a:solidFill>
                <a:latin typeface="Verdana"/>
                <a:ea typeface="Verdana"/>
                <a:cs typeface="Verdana"/>
                <a:sym typeface="Verdana"/>
              </a:rPr>
              <a:t>- впевненість, наполегливість, впертість, потреба в самоствердженні.</a:t>
            </a:r>
            <a:endParaRPr/>
          </a:p>
          <a:p>
            <a:pPr indent="-342900" lvl="0" marL="342900" rtl="0" algn="l">
              <a:spcBef>
                <a:spcPts val="933"/>
              </a:spcBef>
              <a:spcAft>
                <a:spcPts val="0"/>
              </a:spcAft>
              <a:buSzPct val="100000"/>
              <a:buChar char="🞆"/>
            </a:pPr>
            <a:r>
              <a:rPr b="1" lang="uk-UA">
                <a:solidFill>
                  <a:srgbClr val="FF0000"/>
                </a:solidFill>
                <a:latin typeface="Verdana"/>
                <a:ea typeface="Verdana"/>
                <a:cs typeface="Verdana"/>
                <a:sym typeface="Verdana"/>
              </a:rPr>
              <a:t>Червоний</a:t>
            </a:r>
            <a:r>
              <a:rPr lang="uk-UA">
                <a:solidFill>
                  <a:schemeClr val="dk1"/>
                </a:solidFill>
                <a:latin typeface="Verdana"/>
                <a:ea typeface="Verdana"/>
                <a:cs typeface="Verdana"/>
                <a:sym typeface="Verdana"/>
              </a:rPr>
              <a:t> - агресивність, збудження, прагнення до успіху, бажання панувати і діяти, домагаючись успіху.</a:t>
            </a:r>
            <a:endParaRPr/>
          </a:p>
          <a:p>
            <a:pPr indent="-342900" lvl="0" marL="342900" rtl="0" algn="l">
              <a:spcBef>
                <a:spcPts val="933"/>
              </a:spcBef>
              <a:spcAft>
                <a:spcPts val="0"/>
              </a:spcAft>
              <a:buSzPct val="100000"/>
              <a:buChar char="🞆"/>
            </a:pPr>
            <a:r>
              <a:rPr b="1" lang="uk-UA">
                <a:solidFill>
                  <a:srgbClr val="74480B"/>
                </a:solidFill>
                <a:latin typeface="Verdana"/>
                <a:ea typeface="Verdana"/>
                <a:cs typeface="Verdana"/>
                <a:sym typeface="Verdana"/>
              </a:rPr>
              <a:t>Коричневий</a:t>
            </a:r>
            <a:r>
              <a:rPr lang="uk-UA">
                <a:solidFill>
                  <a:schemeClr val="dk1"/>
                </a:solidFill>
                <a:latin typeface="Verdana"/>
                <a:ea typeface="Verdana"/>
                <a:cs typeface="Verdana"/>
                <a:sym typeface="Verdana"/>
              </a:rPr>
              <a:t> - колір спокою і стабільності, необхідність в домашньому затишку.</a:t>
            </a:r>
            <a:endParaRPr/>
          </a:p>
          <a:p>
            <a:pPr indent="-342900" lvl="0" marL="342900" rtl="0" algn="l">
              <a:spcBef>
                <a:spcPts val="933"/>
              </a:spcBef>
              <a:spcAft>
                <a:spcPts val="0"/>
              </a:spcAft>
              <a:buSzPct val="100000"/>
              <a:buChar char="🞆"/>
            </a:pPr>
            <a:r>
              <a:rPr b="1" lang="uk-UA">
                <a:solidFill>
                  <a:srgbClr val="FFFF00"/>
                </a:solidFill>
                <a:latin typeface="Verdana"/>
                <a:ea typeface="Verdana"/>
                <a:cs typeface="Verdana"/>
                <a:sym typeface="Verdana"/>
              </a:rPr>
              <a:t>Жовтий</a:t>
            </a:r>
            <a:r>
              <a:rPr b="1" lang="uk-UA">
                <a:solidFill>
                  <a:schemeClr val="dk1"/>
                </a:solidFill>
                <a:latin typeface="Verdana"/>
                <a:ea typeface="Verdana"/>
                <a:cs typeface="Verdana"/>
                <a:sym typeface="Verdana"/>
              </a:rPr>
              <a:t> </a:t>
            </a:r>
            <a:r>
              <a:rPr lang="uk-UA">
                <a:solidFill>
                  <a:schemeClr val="dk1"/>
                </a:solidFill>
                <a:latin typeface="Verdana"/>
                <a:ea typeface="Verdana"/>
                <a:cs typeface="Verdana"/>
                <a:sym typeface="Verdana"/>
              </a:rPr>
              <a:t>- активність, веселість, прагнення до спілкування, очікування щастя.</a:t>
            </a:r>
            <a:endParaRPr/>
          </a:p>
          <a:p>
            <a:pPr indent="-342900" lvl="0" marL="342900" rtl="0" algn="l">
              <a:spcBef>
                <a:spcPts val="933"/>
              </a:spcBef>
              <a:spcAft>
                <a:spcPts val="0"/>
              </a:spcAft>
              <a:buSzPct val="100000"/>
              <a:buChar char="🞆"/>
            </a:pPr>
            <a:r>
              <a:rPr b="1" lang="uk-UA">
                <a:solidFill>
                  <a:srgbClr val="7F7F7F"/>
                </a:solidFill>
                <a:latin typeface="Verdana"/>
                <a:ea typeface="Verdana"/>
                <a:cs typeface="Verdana"/>
                <a:sym typeface="Verdana"/>
              </a:rPr>
              <a:t>Сірий</a:t>
            </a:r>
            <a:r>
              <a:rPr lang="uk-UA">
                <a:solidFill>
                  <a:schemeClr val="dk1"/>
                </a:solidFill>
                <a:latin typeface="Verdana"/>
                <a:ea typeface="Verdana"/>
                <a:cs typeface="Verdana"/>
                <a:sym typeface="Verdana"/>
              </a:rPr>
              <a:t> - тривожність і негативний стан.</a:t>
            </a:r>
            <a:endParaRPr/>
          </a:p>
          <a:p>
            <a:pPr indent="-342900" lvl="0" marL="342900" rtl="0" algn="l">
              <a:spcBef>
                <a:spcPts val="933"/>
              </a:spcBef>
              <a:spcAft>
                <a:spcPts val="0"/>
              </a:spcAft>
              <a:buSzPct val="100000"/>
              <a:buChar char="🞆"/>
            </a:pPr>
            <a:r>
              <a:rPr b="1" lang="uk-UA">
                <a:solidFill>
                  <a:schemeClr val="dk1"/>
                </a:solidFill>
                <a:latin typeface="Verdana"/>
                <a:ea typeface="Verdana"/>
                <a:cs typeface="Verdana"/>
                <a:sym typeface="Verdana"/>
              </a:rPr>
              <a:t>Чорний</a:t>
            </a:r>
            <a:r>
              <a:rPr lang="uk-UA">
                <a:solidFill>
                  <a:schemeClr val="dk1"/>
                </a:solidFill>
                <a:latin typeface="Verdana"/>
                <a:ea typeface="Verdana"/>
                <a:cs typeface="Verdana"/>
                <a:sym typeface="Verdana"/>
              </a:rPr>
              <a:t> - захищеність, прихованість, бажання «піти в свій внутрішній світ»</a:t>
            </a:r>
            <a:endParaRPr/>
          </a:p>
          <a:p>
            <a:pPr indent="-237172" lvl="0" marL="342900" rtl="0" algn="l">
              <a:spcBef>
                <a:spcPts val="933"/>
              </a:spcBef>
              <a:spcAft>
                <a:spcPts val="0"/>
              </a:spcAft>
              <a:buSzPct val="100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2"/>
          <p:cNvSpPr txBox="1"/>
          <p:nvPr>
            <p:ph idx="1" type="body"/>
          </p:nvPr>
        </p:nvSpPr>
        <p:spPr>
          <a:xfrm>
            <a:off x="251520" y="404664"/>
            <a:ext cx="8712968" cy="3024335"/>
          </a:xfrm>
          <a:prstGeom prst="rect">
            <a:avLst/>
          </a:prstGeom>
          <a:solidFill>
            <a:schemeClr val="accent2"/>
          </a:solidFill>
          <a:ln cap="rnd" cmpd="sng" w="19050">
            <a:solidFill>
              <a:srgbClr val="8F9C2D"/>
            </a:solidFill>
            <a:prstDash val="solid"/>
            <a:round/>
            <a:headEnd len="sm" w="sm" type="none"/>
            <a:tailEnd len="sm" w="sm" type="none"/>
          </a:ln>
        </p:spPr>
        <p:txBody>
          <a:bodyPr anchorCtr="0" anchor="ctr" bIns="45700" lIns="91425" spcFirstLastPara="1" rIns="91425" wrap="square" tIns="45700">
            <a:normAutofit fontScale="70000" lnSpcReduction="20000"/>
          </a:bodyPr>
          <a:lstStyle/>
          <a:p>
            <a:pPr indent="-342900" lvl="0" marL="342900" rtl="0" algn="ctr">
              <a:spcBef>
                <a:spcPts val="0"/>
              </a:spcBef>
              <a:spcAft>
                <a:spcPts val="0"/>
              </a:spcAft>
              <a:buSzPct val="100000"/>
              <a:buChar char="🞆"/>
            </a:pPr>
            <a:r>
              <a:rPr b="1" i="1" lang="uk-UA" u="sng">
                <a:solidFill>
                  <a:srgbClr val="7030A0"/>
                </a:solidFill>
                <a:latin typeface="Verdana"/>
                <a:ea typeface="Verdana"/>
                <a:cs typeface="Verdana"/>
                <a:sym typeface="Verdana"/>
              </a:rPr>
              <a:t>АРТТЕРАПЕВТИЧНА ВПРАВА-КОЛАЖ «РЕЦЕПТ ЗДОРОВ’Я»</a:t>
            </a:r>
            <a:endParaRPr b="1" i="1" u="sng">
              <a:solidFill>
                <a:srgbClr val="7030A0"/>
              </a:solidFill>
            </a:endParaRPr>
          </a:p>
          <a:p>
            <a:pPr indent="-342900" lvl="0" marL="342900" rtl="0" algn="l">
              <a:spcBef>
                <a:spcPts val="852"/>
              </a:spcBef>
              <a:spcAft>
                <a:spcPts val="0"/>
              </a:spcAft>
              <a:buSzPct val="100000"/>
              <a:buChar char="🞆"/>
            </a:pPr>
            <a:r>
              <a:rPr b="1" i="1" lang="uk-UA">
                <a:solidFill>
                  <a:schemeClr val="accent6"/>
                </a:solidFill>
                <a:latin typeface="Verdana"/>
                <a:ea typeface="Verdana"/>
                <a:cs typeface="Verdana"/>
                <a:sym typeface="Verdana"/>
              </a:rPr>
              <a:t>Мета: </a:t>
            </a:r>
            <a:r>
              <a:rPr b="1" i="1" lang="uk-UA">
                <a:solidFill>
                  <a:srgbClr val="0070C0"/>
                </a:solidFill>
                <a:latin typeface="Verdana"/>
                <a:ea typeface="Verdana"/>
                <a:cs typeface="Verdana"/>
                <a:sym typeface="Verdana"/>
              </a:rPr>
              <a:t>сприяння формуванню практичних навичок володіння собою в різних ситуаціях; розвиток творчої активності; звернення уваги учасників на власні звички та необхідність психологічно здорового способу життя; отримання інформації від учасників.</a:t>
            </a:r>
            <a:endParaRPr b="1" i="1">
              <a:solidFill>
                <a:srgbClr val="0070C0"/>
              </a:solidFill>
            </a:endParaRPr>
          </a:p>
          <a:p>
            <a:pPr indent="-342900" lvl="0" marL="342900" rtl="0" algn="l">
              <a:spcBef>
                <a:spcPts val="852"/>
              </a:spcBef>
              <a:spcAft>
                <a:spcPts val="0"/>
              </a:spcAft>
              <a:buSzPct val="100000"/>
              <a:buChar char="🞆"/>
            </a:pPr>
            <a:r>
              <a:rPr b="1" i="1" lang="uk-UA">
                <a:solidFill>
                  <a:srgbClr val="0070C0"/>
                </a:solidFill>
                <a:latin typeface="Verdana"/>
                <a:ea typeface="Verdana"/>
                <a:cs typeface="Verdana"/>
                <a:sym typeface="Verdana"/>
              </a:rPr>
              <a:t>Отже, переважна більшість наших учасників позитивно налаштована, має гарний настрій, тому, я переконана, знає і може поділитися рецептами здоров’я. </a:t>
            </a:r>
            <a:endParaRPr b="1" i="1">
              <a:solidFill>
                <a:srgbClr val="0070C0"/>
              </a:solidFill>
            </a:endParaRPr>
          </a:p>
          <a:p>
            <a:pPr indent="-342900" lvl="0" marL="342900" rtl="0" algn="l">
              <a:spcBef>
                <a:spcPts val="852"/>
              </a:spcBef>
              <a:spcAft>
                <a:spcPts val="0"/>
              </a:spcAft>
              <a:buSzPct val="100000"/>
              <a:buChar char="🞆"/>
            </a:pPr>
            <a:r>
              <a:rPr b="1" i="1" lang="uk-UA">
                <a:solidFill>
                  <a:srgbClr val="7030A0"/>
                </a:solidFill>
                <a:latin typeface="Verdana"/>
                <a:ea typeface="Verdana"/>
                <a:cs typeface="Verdana"/>
                <a:sym typeface="Verdana"/>
              </a:rPr>
              <a:t>Кожній підгрупі психолог дає завдання підібрати картинки на тему: </a:t>
            </a:r>
            <a:r>
              <a:rPr b="1" i="1" lang="uk-UA">
                <a:solidFill>
                  <a:srgbClr val="FF0000"/>
                </a:solidFill>
                <a:latin typeface="Verdana"/>
                <a:ea typeface="Verdana"/>
                <a:cs typeface="Verdana"/>
                <a:sym typeface="Verdana"/>
              </a:rPr>
              <a:t>«Рецепт здоров’я» </a:t>
            </a:r>
            <a:r>
              <a:rPr b="1" i="1" lang="uk-UA">
                <a:solidFill>
                  <a:srgbClr val="0070C0"/>
                </a:solidFill>
                <a:latin typeface="Verdana"/>
                <a:ea typeface="Verdana"/>
                <a:cs typeface="Verdana"/>
                <a:sym typeface="Verdana"/>
              </a:rPr>
              <a:t>і оформити їх у цілісну композицію. З елементами дозволяється робити абсолютно все, що заманеться, роботу можна доповнювати коментарями і написами, домальовувати елементи, зафарбовувати і декорувати порожнечі. </a:t>
            </a:r>
            <a:endParaRPr b="1" i="1">
              <a:solidFill>
                <a:srgbClr val="0070C0"/>
              </a:solidFill>
            </a:endParaRPr>
          </a:p>
          <a:p>
            <a:pPr indent="-342900" lvl="0" marL="342900" rtl="0" algn="l">
              <a:spcBef>
                <a:spcPts val="852"/>
              </a:spcBef>
              <a:spcAft>
                <a:spcPts val="0"/>
              </a:spcAft>
              <a:buSzPct val="100000"/>
              <a:buChar char="🞆"/>
            </a:pPr>
            <a:r>
              <a:rPr b="1" lang="uk-UA">
                <a:solidFill>
                  <a:srgbClr val="7030A0"/>
                </a:solidFill>
                <a:latin typeface="Verdana"/>
                <a:ea typeface="Verdana"/>
                <a:cs typeface="Verdana"/>
                <a:sym typeface="Verdana"/>
              </a:rPr>
              <a:t>Кожна підгрупа презентує свій колаж та ділиться рецептами здоров’я.</a:t>
            </a:r>
            <a:endParaRPr b="1">
              <a:solidFill>
                <a:srgbClr val="7030A0"/>
              </a:solidFill>
            </a:endParaRPr>
          </a:p>
          <a:p>
            <a:pPr indent="-262890" lvl="0" marL="342900" rtl="0" algn="l">
              <a:spcBef>
                <a:spcPts val="852"/>
              </a:spcBef>
              <a:spcAft>
                <a:spcPts val="0"/>
              </a:spcAft>
              <a:buSzPct val="100000"/>
              <a:buNone/>
            </a:pPr>
            <a:r>
              <a:t/>
            </a:r>
            <a:endParaRPr b="1">
              <a:solidFill>
                <a:srgbClr val="7030A0"/>
              </a:solidFill>
            </a:endParaRPr>
          </a:p>
        </p:txBody>
      </p:sp>
      <p:pic>
        <p:nvPicPr>
          <p:cNvPr descr="Молоко з часником - кращі рецепти для збереження молодості і здоров'я -  Жіночий Світ" id="228" name="Google Shape;228;p12"/>
          <p:cNvPicPr preferRelativeResize="0"/>
          <p:nvPr/>
        </p:nvPicPr>
        <p:blipFill rotWithShape="1">
          <a:blip r:embed="rId3">
            <a:alphaModFix/>
          </a:blip>
          <a:srcRect b="0" l="0" r="0" t="0"/>
          <a:stretch/>
        </p:blipFill>
        <p:spPr>
          <a:xfrm>
            <a:off x="2195736" y="5034110"/>
            <a:ext cx="2399658" cy="1419226"/>
          </a:xfrm>
          <a:prstGeom prst="rect">
            <a:avLst/>
          </a:prstGeom>
          <a:noFill/>
          <a:ln>
            <a:noFill/>
          </a:ln>
        </p:spPr>
      </p:pic>
      <p:sp>
        <p:nvSpPr>
          <p:cNvPr descr="Рецепти здоров'я і краси - Health/Beauty | Facebook - 18 Photos" id="229" name="Google Shape;229;p1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Verdana"/>
              <a:ea typeface="Verdana"/>
              <a:cs typeface="Verdana"/>
              <a:sym typeface="Verdana"/>
            </a:endParaRPr>
          </a:p>
        </p:txBody>
      </p:sp>
      <p:sp>
        <p:nvSpPr>
          <p:cNvPr descr="РЕДИСОЧКА: ПОЛЕЗНЫЕ КОРЕШКИ И ВЕРШКИ" id="230" name="Google Shape;230;p12"/>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Verdana"/>
              <a:ea typeface="Verdana"/>
              <a:cs typeface="Verdana"/>
              <a:sym typeface="Verdana"/>
            </a:endParaRPr>
          </a:p>
        </p:txBody>
      </p:sp>
      <p:pic>
        <p:nvPicPr>
          <p:cNvPr descr="Корисна інформація про збереження здоров'я – Опорний заклад Почаївська ЗОШ  І-ІІІ ступенів" id="231" name="Google Shape;231;p12"/>
          <p:cNvPicPr preferRelativeResize="0"/>
          <p:nvPr/>
        </p:nvPicPr>
        <p:blipFill rotWithShape="1">
          <a:blip r:embed="rId4">
            <a:alphaModFix/>
          </a:blip>
          <a:srcRect b="0" l="0" r="0" t="0"/>
          <a:stretch/>
        </p:blipFill>
        <p:spPr>
          <a:xfrm>
            <a:off x="155575" y="3472653"/>
            <a:ext cx="4461471" cy="1324500"/>
          </a:xfrm>
          <a:prstGeom prst="rect">
            <a:avLst/>
          </a:prstGeom>
          <a:noFill/>
          <a:ln>
            <a:noFill/>
          </a:ln>
        </p:spPr>
      </p:pic>
      <p:pic>
        <p:nvPicPr>
          <p:cNvPr descr="Спосіб життя – здоров'я" id="232" name="Google Shape;232;p12"/>
          <p:cNvPicPr preferRelativeResize="0"/>
          <p:nvPr/>
        </p:nvPicPr>
        <p:blipFill rotWithShape="1">
          <a:blip r:embed="rId5">
            <a:alphaModFix/>
          </a:blip>
          <a:srcRect b="0" l="0" r="0" t="0"/>
          <a:stretch/>
        </p:blipFill>
        <p:spPr>
          <a:xfrm>
            <a:off x="323658" y="4954248"/>
            <a:ext cx="1656184" cy="1656184"/>
          </a:xfrm>
          <a:prstGeom prst="rect">
            <a:avLst/>
          </a:prstGeom>
          <a:noFill/>
          <a:ln>
            <a:noFill/>
          </a:ln>
        </p:spPr>
      </p:pic>
      <p:sp>
        <p:nvSpPr>
          <p:cNvPr descr="Здоровий спосіб життя – запорука здоров'я дитини | Блоги БДМУ" id="233" name="Google Shape;233;p12"/>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Verdana"/>
              <a:ea typeface="Verdana"/>
              <a:cs typeface="Verdana"/>
              <a:sym typeface="Verdana"/>
            </a:endParaRPr>
          </a:p>
        </p:txBody>
      </p:sp>
      <p:pic>
        <p:nvPicPr>
          <p:cNvPr descr="Гурток як засіб формування основ здорового способу життя - ЗДО Центр  ПагінецьЗДО Центр Пагінець" id="234" name="Google Shape;234;p12"/>
          <p:cNvPicPr preferRelativeResize="0"/>
          <p:nvPr/>
        </p:nvPicPr>
        <p:blipFill rotWithShape="1">
          <a:blip r:embed="rId6">
            <a:alphaModFix/>
          </a:blip>
          <a:srcRect b="0" l="0" r="0" t="0"/>
          <a:stretch/>
        </p:blipFill>
        <p:spPr>
          <a:xfrm>
            <a:off x="4716016" y="3645024"/>
            <a:ext cx="4334882" cy="27093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3"/>
          <p:cNvSpPr txBox="1"/>
          <p:nvPr>
            <p:ph type="title"/>
          </p:nvPr>
        </p:nvSpPr>
        <p:spPr>
          <a:xfrm>
            <a:off x="1009442" y="675724"/>
            <a:ext cx="7125113" cy="92447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200"/>
              <a:buFont typeface="Verdana"/>
              <a:buNone/>
            </a:pPr>
            <a:r>
              <a:t/>
            </a:r>
            <a:endParaRPr/>
          </a:p>
        </p:txBody>
      </p:sp>
      <p:sp>
        <p:nvSpPr>
          <p:cNvPr id="240" name="Google Shape;240;p13"/>
          <p:cNvSpPr txBox="1"/>
          <p:nvPr>
            <p:ph idx="1" type="body"/>
          </p:nvPr>
        </p:nvSpPr>
        <p:spPr>
          <a:xfrm>
            <a:off x="1009443" y="1807361"/>
            <a:ext cx="7125112" cy="4051437"/>
          </a:xfrm>
          <a:prstGeom prst="rect">
            <a:avLst/>
          </a:prstGeom>
          <a:noFill/>
          <a:ln>
            <a:noFill/>
          </a:ln>
        </p:spPr>
        <p:txBody>
          <a:bodyPr anchorCtr="0" anchor="ctr" bIns="45700" lIns="91425" spcFirstLastPara="1" rIns="91425" wrap="square" tIns="45700">
            <a:normAutofit/>
          </a:bodyPr>
          <a:lstStyle/>
          <a:p>
            <a:pPr indent="-228600" lvl="0" marL="342900" rtl="0" algn="l">
              <a:spcBef>
                <a:spcPts val="0"/>
              </a:spcBef>
              <a:spcAft>
                <a:spcPts val="0"/>
              </a:spcAft>
              <a:buSzPts val="1800"/>
              <a:buNone/>
            </a:pPr>
            <a:r>
              <a:t/>
            </a:r>
            <a:endParaRPr/>
          </a:p>
        </p:txBody>
      </p:sp>
      <p:pic>
        <p:nvPicPr>
          <p:cNvPr descr="Папка - пересувка &quot; Валеологічне виховання у родині &quot;" id="241" name="Google Shape;241;p13"/>
          <p:cNvPicPr preferRelativeResize="0"/>
          <p:nvPr/>
        </p:nvPicPr>
        <p:blipFill rotWithShape="1">
          <a:blip r:embed="rId3">
            <a:alphaModFix/>
          </a:blip>
          <a:srcRect b="0" l="0" r="0" t="0"/>
          <a:stretch/>
        </p:blipFill>
        <p:spPr>
          <a:xfrm>
            <a:off x="0" y="20053"/>
            <a:ext cx="9144000" cy="68379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4"/>
          <p:cNvSpPr txBox="1"/>
          <p:nvPr>
            <p:ph type="title"/>
          </p:nvPr>
        </p:nvSpPr>
        <p:spPr>
          <a:xfrm>
            <a:off x="683569" y="548679"/>
            <a:ext cx="7488831" cy="1008113"/>
          </a:xfrm>
          <a:prstGeom prst="rect">
            <a:avLst/>
          </a:prstGeom>
          <a:gradFill>
            <a:gsLst>
              <a:gs pos="0">
                <a:srgbClr val="E3ECB9"/>
              </a:gs>
              <a:gs pos="100000">
                <a:srgbClr val="CBDB69"/>
              </a:gs>
            </a:gsLst>
            <a:lin ang="5400000" scaled="0"/>
          </a:gradFill>
          <a:ln cap="rnd"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7030A0"/>
              </a:buClr>
              <a:buSzPts val="3200"/>
              <a:buFont typeface="Verdana"/>
              <a:buNone/>
            </a:pPr>
            <a:br>
              <a:rPr b="1" i="1" lang="uk-UA">
                <a:solidFill>
                  <a:srgbClr val="7030A0"/>
                </a:solidFill>
                <a:latin typeface="Verdana"/>
                <a:ea typeface="Verdana"/>
                <a:cs typeface="Verdana"/>
                <a:sym typeface="Verdana"/>
              </a:rPr>
            </a:br>
            <a:r>
              <a:rPr b="1" i="1" lang="uk-UA">
                <a:solidFill>
                  <a:srgbClr val="7030A0"/>
                </a:solidFill>
                <a:latin typeface="Verdana"/>
                <a:ea typeface="Verdana"/>
                <a:cs typeface="Verdana"/>
                <a:sym typeface="Verdana"/>
              </a:rPr>
              <a:t>Вправа «Нісенітниця»</a:t>
            </a:r>
            <a:br>
              <a:rPr lang="uk-UA">
                <a:solidFill>
                  <a:schemeClr val="dk1"/>
                </a:solidFill>
                <a:latin typeface="Verdana"/>
                <a:ea typeface="Verdana"/>
                <a:cs typeface="Verdana"/>
                <a:sym typeface="Verdana"/>
              </a:rPr>
            </a:br>
            <a:endParaRPr/>
          </a:p>
        </p:txBody>
      </p:sp>
      <p:sp>
        <p:nvSpPr>
          <p:cNvPr id="247" name="Google Shape;247;p14"/>
          <p:cNvSpPr txBox="1"/>
          <p:nvPr>
            <p:ph idx="1" type="body"/>
          </p:nvPr>
        </p:nvSpPr>
        <p:spPr>
          <a:xfrm>
            <a:off x="755576" y="1772817"/>
            <a:ext cx="7378979" cy="4085982"/>
          </a:xfrm>
          <a:prstGeom prst="rect">
            <a:avLst/>
          </a:prstGeom>
          <a:solidFill>
            <a:schemeClr val="accent4"/>
          </a:solidFill>
          <a:ln cap="rnd" cmpd="sng" w="28575">
            <a:solidFill>
              <a:schemeClr val="lt1"/>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rtl="0" algn="l">
              <a:spcBef>
                <a:spcPts val="0"/>
              </a:spcBef>
              <a:spcAft>
                <a:spcPts val="0"/>
              </a:spcAft>
              <a:buSzPct val="100000"/>
              <a:buNone/>
            </a:pPr>
            <a:r>
              <a:t/>
            </a:r>
            <a:endParaRPr/>
          </a:p>
          <a:p>
            <a:pPr indent="-342900" lvl="0" marL="342900" rtl="0" algn="l">
              <a:spcBef>
                <a:spcPts val="879"/>
              </a:spcBef>
              <a:spcAft>
                <a:spcPts val="0"/>
              </a:spcAft>
              <a:buSzPct val="100000"/>
              <a:buChar char="🞆"/>
            </a:pPr>
            <a:r>
              <a:rPr lang="uk-UA">
                <a:solidFill>
                  <a:srgbClr val="002060"/>
                </a:solidFill>
                <a:latin typeface="Verdana"/>
                <a:ea typeface="Verdana"/>
                <a:cs typeface="Verdana"/>
                <a:sym typeface="Verdana"/>
              </a:rPr>
              <a:t>Кожен учасник отримує аркуш паперу і записує на ньому відповідь на запитання психолога. Після цього загинає аркуш так, щоб його відповіді не було видно, і передає сусіду, який сидить праворуч. Той письмово відповідає на наступне запитання ведучого, знову загинає аркуш і передає далі. Коли запитання закінчуються, кожен учасник розгортає аркуш, що опинився у нього в руках, і вголос, як один текст, читає записані на ньому відповіді.</a:t>
            </a:r>
            <a:endParaRPr>
              <a:solidFill>
                <a:srgbClr val="002060"/>
              </a:solidFill>
            </a:endParaRPr>
          </a:p>
          <a:p>
            <a:pPr indent="-342900" lvl="0" marL="342900" rtl="0" algn="l">
              <a:spcBef>
                <a:spcPts val="879"/>
              </a:spcBef>
              <a:spcAft>
                <a:spcPts val="0"/>
              </a:spcAft>
              <a:buSzPct val="100000"/>
              <a:buChar char="🞆"/>
            </a:pPr>
            <a:r>
              <a:rPr b="1" lang="uk-UA">
                <a:solidFill>
                  <a:srgbClr val="7030A0"/>
                </a:solidFill>
                <a:latin typeface="Verdana"/>
                <a:ea typeface="Verdana"/>
                <a:cs typeface="Verdana"/>
                <a:sym typeface="Verdana"/>
              </a:rPr>
              <a:t>Запитання :</a:t>
            </a:r>
            <a:endParaRPr b="1">
              <a:solidFill>
                <a:srgbClr val="7030A0"/>
              </a:solidFill>
            </a:endParaRPr>
          </a:p>
          <a:p>
            <a:pPr indent="-342900" lvl="0" marL="342900" rtl="0" algn="l">
              <a:spcBef>
                <a:spcPts val="879"/>
              </a:spcBef>
              <a:spcAft>
                <a:spcPts val="0"/>
              </a:spcAft>
              <a:buSzPct val="100000"/>
              <a:buChar char="🞆"/>
            </a:pPr>
            <a:r>
              <a:rPr lang="uk-UA">
                <a:solidFill>
                  <a:schemeClr val="accent6"/>
                </a:solidFill>
                <a:latin typeface="Verdana"/>
                <a:ea typeface="Verdana"/>
                <a:cs typeface="Verdana"/>
                <a:sym typeface="Verdana"/>
              </a:rPr>
              <a:t>Хто?</a:t>
            </a:r>
            <a:endParaRPr>
              <a:solidFill>
                <a:schemeClr val="accent6"/>
              </a:solidFill>
            </a:endParaRPr>
          </a:p>
          <a:p>
            <a:pPr indent="-342900" lvl="0" marL="342900" rtl="0" algn="l">
              <a:spcBef>
                <a:spcPts val="879"/>
              </a:spcBef>
              <a:spcAft>
                <a:spcPts val="0"/>
              </a:spcAft>
              <a:buSzPct val="100000"/>
              <a:buChar char="🞆"/>
            </a:pPr>
            <a:r>
              <a:rPr lang="uk-UA">
                <a:solidFill>
                  <a:srgbClr val="FFFF00"/>
                </a:solidFill>
                <a:latin typeface="Verdana"/>
                <a:ea typeface="Verdana"/>
                <a:cs typeface="Verdana"/>
                <a:sym typeface="Verdana"/>
              </a:rPr>
              <a:t>Де?</a:t>
            </a:r>
            <a:endParaRPr>
              <a:solidFill>
                <a:srgbClr val="FFFF00"/>
              </a:solidFill>
            </a:endParaRPr>
          </a:p>
          <a:p>
            <a:pPr indent="-342900" lvl="0" marL="342900" rtl="0" algn="l">
              <a:spcBef>
                <a:spcPts val="879"/>
              </a:spcBef>
              <a:spcAft>
                <a:spcPts val="0"/>
              </a:spcAft>
              <a:buSzPct val="100000"/>
              <a:buChar char="🞆"/>
            </a:pPr>
            <a:r>
              <a:rPr lang="uk-UA">
                <a:solidFill>
                  <a:srgbClr val="00B050"/>
                </a:solidFill>
                <a:latin typeface="Verdana"/>
                <a:ea typeface="Verdana"/>
                <a:cs typeface="Verdana"/>
                <a:sym typeface="Verdana"/>
              </a:rPr>
              <a:t>З ким?</a:t>
            </a:r>
            <a:endParaRPr>
              <a:solidFill>
                <a:srgbClr val="00B050"/>
              </a:solidFill>
            </a:endParaRPr>
          </a:p>
          <a:p>
            <a:pPr indent="-342900" lvl="0" marL="342900" rtl="0" algn="l">
              <a:spcBef>
                <a:spcPts val="879"/>
              </a:spcBef>
              <a:spcAft>
                <a:spcPts val="0"/>
              </a:spcAft>
              <a:buSzPct val="100000"/>
              <a:buChar char="🞆"/>
            </a:pPr>
            <a:r>
              <a:rPr lang="uk-UA">
                <a:solidFill>
                  <a:srgbClr val="7030A0"/>
                </a:solidFill>
                <a:latin typeface="Verdana"/>
                <a:ea typeface="Verdana"/>
                <a:cs typeface="Verdana"/>
                <a:sym typeface="Verdana"/>
              </a:rPr>
              <a:t>Чим займалися?</a:t>
            </a:r>
            <a:endParaRPr>
              <a:solidFill>
                <a:srgbClr val="7030A0"/>
              </a:solidFill>
            </a:endParaRPr>
          </a:p>
          <a:p>
            <a:pPr indent="-342900" lvl="0" marL="342900" rtl="0" algn="l">
              <a:spcBef>
                <a:spcPts val="879"/>
              </a:spcBef>
              <a:spcAft>
                <a:spcPts val="0"/>
              </a:spcAft>
              <a:buSzPct val="100000"/>
              <a:buChar char="🞆"/>
            </a:pPr>
            <a:r>
              <a:rPr lang="uk-UA">
                <a:solidFill>
                  <a:srgbClr val="00B0F0"/>
                </a:solidFill>
                <a:latin typeface="Verdana"/>
                <a:ea typeface="Verdana"/>
                <a:cs typeface="Verdana"/>
                <a:sym typeface="Verdana"/>
              </a:rPr>
              <a:t>Як це відбувалося?</a:t>
            </a:r>
            <a:endParaRPr>
              <a:solidFill>
                <a:srgbClr val="00B0F0"/>
              </a:solidFill>
            </a:endParaRPr>
          </a:p>
          <a:p>
            <a:pPr indent="-342900" lvl="0" marL="342900" rtl="0" algn="l">
              <a:spcBef>
                <a:spcPts val="879"/>
              </a:spcBef>
              <a:spcAft>
                <a:spcPts val="0"/>
              </a:spcAft>
              <a:buSzPct val="100000"/>
              <a:buChar char="🞆"/>
            </a:pPr>
            <a:r>
              <a:rPr lang="uk-UA">
                <a:solidFill>
                  <a:srgbClr val="942102"/>
                </a:solidFill>
                <a:latin typeface="Verdana"/>
                <a:ea typeface="Verdana"/>
                <a:cs typeface="Verdana"/>
                <a:sym typeface="Verdana"/>
              </a:rPr>
              <a:t>Що запам’яталося?</a:t>
            </a:r>
            <a:endParaRPr>
              <a:solidFill>
                <a:srgbClr val="942102"/>
              </a:solidFill>
            </a:endParaRPr>
          </a:p>
          <a:p>
            <a:pPr indent="-342900" lvl="0" marL="342900" rtl="0" algn="l">
              <a:spcBef>
                <a:spcPts val="879"/>
              </a:spcBef>
              <a:spcAft>
                <a:spcPts val="0"/>
              </a:spcAft>
              <a:buSzPct val="100000"/>
              <a:buChar char="🞆"/>
            </a:pPr>
            <a:r>
              <a:rPr lang="uk-UA">
                <a:solidFill>
                  <a:srgbClr val="0070C0"/>
                </a:solidFill>
                <a:latin typeface="Verdana"/>
                <a:ea typeface="Verdana"/>
                <a:cs typeface="Verdana"/>
                <a:sym typeface="Verdana"/>
              </a:rPr>
              <a:t>І що вийшло?</a:t>
            </a:r>
            <a:endParaRPr>
              <a:solidFill>
                <a:srgbClr val="0070C0"/>
              </a:solidFill>
            </a:endParaRPr>
          </a:p>
          <a:p>
            <a:pPr indent="-254317" lvl="0" marL="342900" rtl="0" algn="l">
              <a:spcBef>
                <a:spcPts val="879"/>
              </a:spcBef>
              <a:spcAft>
                <a:spcPts val="0"/>
              </a:spcAft>
              <a:buSzPct val="100000"/>
              <a:buNone/>
            </a:pPr>
            <a:r>
              <a:t/>
            </a:r>
            <a:endParaRPr/>
          </a:p>
        </p:txBody>
      </p:sp>
      <p:sp>
        <p:nvSpPr>
          <p:cNvPr descr="5 ideias de negócios para ganhar dinheiro sem sair de casa - UOL" id="248" name="Google Shape;248;p1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Verdana"/>
              <a:ea typeface="Verdana"/>
              <a:cs typeface="Verdana"/>
              <a:sym typeface="Verdana"/>
            </a:endParaRPr>
          </a:p>
        </p:txBody>
      </p:sp>
      <p:pic>
        <p:nvPicPr>
          <p:cNvPr descr="Посміхнись. Для гарного настрою анекдоти на сьогодні 26 березня 2016" id="249" name="Google Shape;249;p14"/>
          <p:cNvPicPr preferRelativeResize="0"/>
          <p:nvPr/>
        </p:nvPicPr>
        <p:blipFill rotWithShape="1">
          <a:blip r:embed="rId3">
            <a:alphaModFix/>
          </a:blip>
          <a:srcRect b="0" l="0" r="0" t="0"/>
          <a:stretch/>
        </p:blipFill>
        <p:spPr>
          <a:xfrm>
            <a:off x="4788024" y="3356992"/>
            <a:ext cx="2376264" cy="237626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5"/>
          <p:cNvSpPr txBox="1"/>
          <p:nvPr>
            <p:ph idx="1" type="body"/>
          </p:nvPr>
        </p:nvSpPr>
        <p:spPr>
          <a:xfrm>
            <a:off x="683568" y="404664"/>
            <a:ext cx="7848872" cy="2952329"/>
          </a:xfrm>
          <a:prstGeom prst="rect">
            <a:avLst/>
          </a:prstGeom>
          <a:solidFill>
            <a:schemeClr val="accent5"/>
          </a:solidFill>
          <a:ln cap="rnd" cmpd="sng" w="19050">
            <a:solidFill>
              <a:srgbClr val="AC440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SzPts val="2400"/>
              <a:buNone/>
            </a:pPr>
            <a:r>
              <a:rPr b="1" lang="uk-UA" sz="2400">
                <a:solidFill>
                  <a:srgbClr val="002060"/>
                </a:solidFill>
                <a:latin typeface="Verdana"/>
                <a:ea typeface="Verdana"/>
                <a:cs typeface="Verdana"/>
                <a:sym typeface="Verdana"/>
              </a:rPr>
              <a:t>Вправа «Малюємо разом»</a:t>
            </a:r>
            <a:r>
              <a:rPr lang="uk-UA">
                <a:solidFill>
                  <a:srgbClr val="942102"/>
                </a:solidFill>
                <a:latin typeface="Verdana"/>
                <a:ea typeface="Verdana"/>
                <a:cs typeface="Verdana"/>
                <a:sym typeface="Verdana"/>
              </a:rPr>
              <a:t> </a:t>
            </a:r>
            <a:endParaRPr/>
          </a:p>
          <a:p>
            <a:pPr indent="-342900" lvl="0" marL="342900" rtl="0" algn="l">
              <a:spcBef>
                <a:spcPts val="960"/>
              </a:spcBef>
              <a:spcAft>
                <a:spcPts val="0"/>
              </a:spcAft>
              <a:buSzPts val="1800"/>
              <a:buChar char="🞆"/>
            </a:pPr>
            <a:r>
              <a:rPr b="1" lang="uk-UA">
                <a:solidFill>
                  <a:srgbClr val="FFFF00"/>
                </a:solidFill>
                <a:latin typeface="Verdana"/>
                <a:ea typeface="Verdana"/>
                <a:cs typeface="Verdana"/>
                <a:sym typeface="Verdana"/>
              </a:rPr>
              <a:t>Мета:</a:t>
            </a:r>
            <a:r>
              <a:rPr lang="uk-UA">
                <a:solidFill>
                  <a:srgbClr val="FFFF00"/>
                </a:solidFill>
                <a:latin typeface="Verdana"/>
                <a:ea typeface="Verdana"/>
                <a:cs typeface="Verdana"/>
                <a:sym typeface="Verdana"/>
              </a:rPr>
              <a:t> </a:t>
            </a:r>
            <a:r>
              <a:rPr lang="uk-UA">
                <a:solidFill>
                  <a:schemeClr val="dk1"/>
                </a:solidFill>
                <a:latin typeface="Verdana"/>
                <a:ea typeface="Verdana"/>
                <a:cs typeface="Verdana"/>
                <a:sym typeface="Verdana"/>
              </a:rPr>
              <a:t>Ця вправа дає можливість брати участь всій групі. Вона допомагає досліджувати рольові взаємини в групі і вплив членів групи на індивідуальний досвід. Ближче познайомитися з цінностями інших культур; згуртування групи.</a:t>
            </a:r>
            <a:endParaRPr/>
          </a:p>
          <a:p>
            <a:pPr indent="-342900" lvl="0" marL="342900" rtl="0" algn="l">
              <a:spcBef>
                <a:spcPts val="960"/>
              </a:spcBef>
              <a:spcAft>
                <a:spcPts val="0"/>
              </a:spcAft>
              <a:buSzPts val="1800"/>
              <a:buChar char="🞆"/>
            </a:pPr>
            <a:r>
              <a:rPr b="1" lang="uk-UA">
                <a:solidFill>
                  <a:srgbClr val="FFFF00"/>
                </a:solidFill>
                <a:latin typeface="Verdana"/>
                <a:ea typeface="Verdana"/>
                <a:cs typeface="Verdana"/>
                <a:sym typeface="Verdana"/>
              </a:rPr>
              <a:t>Додаткові матеріали (ресурси):</a:t>
            </a:r>
            <a:r>
              <a:rPr lang="uk-UA">
                <a:solidFill>
                  <a:srgbClr val="FFFF00"/>
                </a:solidFill>
                <a:latin typeface="Verdana"/>
                <a:ea typeface="Verdana"/>
                <a:cs typeface="Verdana"/>
                <a:sym typeface="Verdana"/>
              </a:rPr>
              <a:t> </a:t>
            </a:r>
            <a:r>
              <a:rPr lang="uk-UA">
                <a:solidFill>
                  <a:schemeClr val="dk1"/>
                </a:solidFill>
                <a:latin typeface="Verdana"/>
                <a:ea typeface="Verdana"/>
                <a:cs typeface="Verdana"/>
                <a:sym typeface="Verdana"/>
              </a:rPr>
              <a:t>Папір, кольорові ручки або олівці.</a:t>
            </a:r>
            <a:endParaRPr/>
          </a:p>
          <a:p>
            <a:pPr indent="-228600" lvl="0" marL="342900" rtl="0" algn="l">
              <a:spcBef>
                <a:spcPts val="960"/>
              </a:spcBef>
              <a:spcAft>
                <a:spcPts val="0"/>
              </a:spcAft>
              <a:buSzPts val="1800"/>
              <a:buNone/>
            </a:pPr>
            <a:r>
              <a:t/>
            </a:r>
            <a:endParaRPr/>
          </a:p>
        </p:txBody>
      </p:sp>
      <p:pic>
        <p:nvPicPr>
          <p:cNvPr descr="Посібник для дітей старшого дошкільного віку з шаблонами &quot;Вчимося малювати  разом з Розвивайко&quot;" id="255" name="Google Shape;255;p15"/>
          <p:cNvPicPr preferRelativeResize="0"/>
          <p:nvPr/>
        </p:nvPicPr>
        <p:blipFill rotWithShape="1">
          <a:blip r:embed="rId3">
            <a:alphaModFix/>
          </a:blip>
          <a:srcRect b="0" l="0" r="0" t="0"/>
          <a:stretch/>
        </p:blipFill>
        <p:spPr>
          <a:xfrm>
            <a:off x="683568" y="3356992"/>
            <a:ext cx="2666040" cy="3157728"/>
          </a:xfrm>
          <a:prstGeom prst="rect">
            <a:avLst/>
          </a:prstGeom>
          <a:noFill/>
          <a:ln>
            <a:noFill/>
          </a:ln>
        </p:spPr>
      </p:pic>
      <p:pic>
        <p:nvPicPr>
          <p:cNvPr descr="Портрет, як намалювати портрет дівчини, як намалювати портрет дівчини крок  за кроком, #drawing #draw" id="256" name="Google Shape;256;p15"/>
          <p:cNvPicPr preferRelativeResize="0"/>
          <p:nvPr/>
        </p:nvPicPr>
        <p:blipFill rotWithShape="1">
          <a:blip r:embed="rId4">
            <a:alphaModFix/>
          </a:blip>
          <a:srcRect b="0" l="0" r="0" t="0"/>
          <a:stretch/>
        </p:blipFill>
        <p:spPr>
          <a:xfrm>
            <a:off x="3762529" y="3564255"/>
            <a:ext cx="4876800" cy="27432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6"/>
          <p:cNvSpPr txBox="1"/>
          <p:nvPr>
            <p:ph idx="1" type="body"/>
          </p:nvPr>
        </p:nvSpPr>
        <p:spPr>
          <a:xfrm>
            <a:off x="251520" y="620688"/>
            <a:ext cx="4032448" cy="5400600"/>
          </a:xfrm>
          <a:prstGeom prst="rect">
            <a:avLst/>
          </a:prstGeom>
          <a:solidFill>
            <a:schemeClr val="accent2"/>
          </a:solidFill>
          <a:ln cap="rnd" cmpd="sng" w="19050">
            <a:solidFill>
              <a:srgbClr val="8F9C2D"/>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SzPts val="1800"/>
              <a:buNone/>
            </a:pPr>
            <a:r>
              <a:rPr b="1" lang="uk-UA">
                <a:solidFill>
                  <a:srgbClr val="7030A0"/>
                </a:solidFill>
                <a:latin typeface="Verdana"/>
                <a:ea typeface="Verdana"/>
                <a:cs typeface="Verdana"/>
                <a:sym typeface="Verdana"/>
              </a:rPr>
              <a:t>Вправа «Чарівний мішечок»</a:t>
            </a:r>
            <a:endParaRPr b="1">
              <a:solidFill>
                <a:srgbClr val="7030A0"/>
              </a:solidFill>
            </a:endParaRPr>
          </a:p>
          <a:p>
            <a:pPr indent="-342900" lvl="0" marL="342900" rtl="0" algn="l">
              <a:spcBef>
                <a:spcPts val="960"/>
              </a:spcBef>
              <a:spcAft>
                <a:spcPts val="0"/>
              </a:spcAft>
              <a:buSzPts val="1800"/>
              <a:buChar char="🞆"/>
            </a:pPr>
            <a:r>
              <a:rPr b="1" lang="uk-UA">
                <a:solidFill>
                  <a:srgbClr val="002060"/>
                </a:solidFill>
                <a:latin typeface="Verdana"/>
                <a:ea typeface="Verdana"/>
                <a:cs typeface="Verdana"/>
                <a:sym typeface="Verdana"/>
              </a:rPr>
              <a:t>Інструкція.</a:t>
            </a:r>
            <a:r>
              <a:rPr lang="uk-UA">
                <a:solidFill>
                  <a:srgbClr val="002060"/>
                </a:solidFill>
                <a:latin typeface="Verdana"/>
                <a:ea typeface="Verdana"/>
                <a:cs typeface="Verdana"/>
                <a:sym typeface="Verdana"/>
              </a:rPr>
              <a:t> Колеги! Пропоную вам дістати по одному папірцю з чарівного мішечка, який підкаже, що на вас чекає сьогод­ні або що вам потрібно зробити найближчим часом. </a:t>
            </a:r>
            <a:endParaRPr>
              <a:solidFill>
                <a:srgbClr val="002060"/>
              </a:solidFill>
            </a:endParaRPr>
          </a:p>
          <a:p>
            <a:pPr indent="-342900" lvl="0" marL="342900" rtl="0" algn="l">
              <a:spcBef>
                <a:spcPts val="960"/>
              </a:spcBef>
              <a:spcAft>
                <a:spcPts val="0"/>
              </a:spcAft>
              <a:buSzPts val="1800"/>
              <a:buChar char="🞆"/>
            </a:pPr>
            <a:r>
              <a:rPr lang="uk-UA">
                <a:solidFill>
                  <a:srgbClr val="002060"/>
                </a:solidFill>
                <a:latin typeface="Verdana"/>
                <a:ea typeface="Verdana"/>
                <a:cs typeface="Verdana"/>
                <a:sym typeface="Verdana"/>
              </a:rPr>
              <a:t>Ці побажання чарівно впливають на на­стрій, підбадьорюють, надають упевненості</a:t>
            </a:r>
            <a:r>
              <a:rPr i="1" lang="uk-UA">
                <a:solidFill>
                  <a:srgbClr val="002060"/>
                </a:solidFill>
                <a:latin typeface="Verdana"/>
                <a:ea typeface="Verdana"/>
                <a:cs typeface="Verdana"/>
                <a:sym typeface="Verdana"/>
              </a:rPr>
              <a:t>.</a:t>
            </a:r>
            <a:endParaRPr/>
          </a:p>
        </p:txBody>
      </p:sp>
      <p:pic>
        <p:nvPicPr>
          <p:cNvPr descr="Facebook" id="262" name="Google Shape;262;p16"/>
          <p:cNvPicPr preferRelativeResize="0"/>
          <p:nvPr/>
        </p:nvPicPr>
        <p:blipFill rotWithShape="1">
          <a:blip r:embed="rId3">
            <a:alphaModFix/>
          </a:blip>
          <a:srcRect b="0" l="0" r="0" t="0"/>
          <a:stretch/>
        </p:blipFill>
        <p:spPr>
          <a:xfrm>
            <a:off x="4644007" y="620688"/>
            <a:ext cx="4193407" cy="5400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7"/>
          <p:cNvSpPr txBox="1"/>
          <p:nvPr>
            <p:ph idx="1" type="body"/>
          </p:nvPr>
        </p:nvSpPr>
        <p:spPr>
          <a:xfrm>
            <a:off x="611560" y="476673"/>
            <a:ext cx="8208912" cy="4032447"/>
          </a:xfrm>
          <a:prstGeom prst="rect">
            <a:avLst/>
          </a:prstGeom>
          <a:solidFill>
            <a:schemeClr val="accent6"/>
          </a:solidFill>
          <a:ln cap="rnd" cmpd="sng" w="2857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SzPts val="1800"/>
              <a:buNone/>
            </a:pPr>
            <a:r>
              <a:rPr b="1" lang="uk-UA" u="sng">
                <a:solidFill>
                  <a:srgbClr val="FFFF00"/>
                </a:solidFill>
                <a:latin typeface="Verdana"/>
                <a:ea typeface="Verdana"/>
                <a:cs typeface="Verdana"/>
                <a:sym typeface="Verdana"/>
              </a:rPr>
              <a:t>Вправа «Відверто кажучи»</a:t>
            </a:r>
            <a:endParaRPr b="1" u="sng">
              <a:solidFill>
                <a:srgbClr val="FFFF00"/>
              </a:solidFill>
            </a:endParaRPr>
          </a:p>
          <a:p>
            <a:pPr indent="-342900" lvl="0" marL="342900" rtl="0" algn="l">
              <a:spcBef>
                <a:spcPts val="960"/>
              </a:spcBef>
              <a:spcAft>
                <a:spcPts val="0"/>
              </a:spcAft>
              <a:buSzPts val="1800"/>
              <a:buChar char="🞆"/>
            </a:pPr>
            <a:r>
              <a:rPr b="1" lang="uk-UA">
                <a:solidFill>
                  <a:srgbClr val="FFFF00"/>
                </a:solidFill>
                <a:latin typeface="Verdana"/>
                <a:ea typeface="Verdana"/>
                <a:cs typeface="Verdana"/>
                <a:sym typeface="Verdana"/>
              </a:rPr>
              <a:t>Мета: </a:t>
            </a:r>
            <a:r>
              <a:rPr lang="uk-UA">
                <a:solidFill>
                  <a:schemeClr val="lt1"/>
                </a:solidFill>
                <a:latin typeface="Verdana"/>
                <a:ea typeface="Verdana"/>
                <a:cs typeface="Verdana"/>
                <a:sym typeface="Verdana"/>
              </a:rPr>
              <a:t>вербалізація і усвідомлення педагогами проблеми емоційного вигорання.</a:t>
            </a:r>
            <a:endParaRPr/>
          </a:p>
          <a:p>
            <a:pPr indent="-342900" lvl="0" marL="342900" rtl="0" algn="l">
              <a:spcBef>
                <a:spcPts val="960"/>
              </a:spcBef>
              <a:spcAft>
                <a:spcPts val="0"/>
              </a:spcAft>
              <a:buSzPts val="1800"/>
              <a:buChar char="🞆"/>
            </a:pPr>
            <a:r>
              <a:rPr b="1" lang="uk-UA">
                <a:solidFill>
                  <a:srgbClr val="FFFF00"/>
                </a:solidFill>
                <a:latin typeface="Verdana"/>
                <a:ea typeface="Verdana"/>
                <a:cs typeface="Verdana"/>
                <a:sym typeface="Verdana"/>
              </a:rPr>
              <a:t>Матеріали: </a:t>
            </a:r>
            <a:r>
              <a:rPr lang="uk-UA">
                <a:solidFill>
                  <a:schemeClr val="lt1"/>
                </a:solidFill>
                <a:latin typeface="Verdana"/>
                <a:ea typeface="Verdana"/>
                <a:cs typeface="Verdana"/>
                <a:sym typeface="Verdana"/>
              </a:rPr>
              <a:t>картки з незакінченими фразами</a:t>
            </a:r>
            <a:endParaRPr/>
          </a:p>
          <a:p>
            <a:pPr indent="0" lvl="0" marL="0" rtl="0" algn="l">
              <a:spcBef>
                <a:spcPts val="960"/>
              </a:spcBef>
              <a:spcAft>
                <a:spcPts val="0"/>
              </a:spcAft>
              <a:buSzPts val="1800"/>
              <a:buNone/>
            </a:pPr>
            <a:r>
              <a:t/>
            </a:r>
            <a:endParaRPr/>
          </a:p>
          <a:p>
            <a:pPr indent="-342900" lvl="0" marL="342900" rtl="0" algn="l">
              <a:spcBef>
                <a:spcPts val="960"/>
              </a:spcBef>
              <a:spcAft>
                <a:spcPts val="0"/>
              </a:spcAft>
              <a:buSzPts val="1800"/>
              <a:buChar char="🞆"/>
            </a:pPr>
            <a:r>
              <a:rPr b="1" lang="uk-UA">
                <a:solidFill>
                  <a:srgbClr val="FFFF00"/>
                </a:solidFill>
                <a:latin typeface="Verdana"/>
                <a:ea typeface="Verdana"/>
                <a:cs typeface="Verdana"/>
                <a:sym typeface="Verdana"/>
              </a:rPr>
              <a:t>Інструкція.</a:t>
            </a:r>
            <a:r>
              <a:rPr lang="uk-UA">
                <a:solidFill>
                  <a:srgbClr val="FFFF00"/>
                </a:solidFill>
                <a:latin typeface="Verdana"/>
                <a:ea typeface="Verdana"/>
                <a:cs typeface="Verdana"/>
                <a:sym typeface="Verdana"/>
              </a:rPr>
              <a:t> </a:t>
            </a:r>
            <a:r>
              <a:rPr b="1" lang="uk-UA">
                <a:solidFill>
                  <a:schemeClr val="lt1"/>
                </a:solidFill>
                <a:latin typeface="Verdana"/>
                <a:ea typeface="Verdana"/>
                <a:cs typeface="Verdana"/>
                <a:sym typeface="Verdana"/>
              </a:rPr>
              <a:t>Вам потрібно витягнути будь-яку картку з незакінченою пропозицією і спробувати закінчити фразу відверто і чесно.</a:t>
            </a:r>
            <a:endParaRPr/>
          </a:p>
        </p:txBody>
      </p:sp>
      <p:pic>
        <p:nvPicPr>
          <p:cNvPr descr="Синоніми до слова Відверто" id="268" name="Google Shape;268;p17"/>
          <p:cNvPicPr preferRelativeResize="0"/>
          <p:nvPr/>
        </p:nvPicPr>
        <p:blipFill rotWithShape="1">
          <a:blip r:embed="rId3">
            <a:alphaModFix/>
          </a:blip>
          <a:srcRect b="0" l="0" r="0" t="0"/>
          <a:stretch/>
        </p:blipFill>
        <p:spPr>
          <a:xfrm>
            <a:off x="1763688" y="4005064"/>
            <a:ext cx="6120680" cy="25153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8"/>
          <p:cNvSpPr txBox="1"/>
          <p:nvPr>
            <p:ph idx="1" type="body"/>
          </p:nvPr>
        </p:nvSpPr>
        <p:spPr>
          <a:xfrm>
            <a:off x="539552" y="116632"/>
            <a:ext cx="8280920" cy="6048672"/>
          </a:xfrm>
          <a:prstGeom prst="rect">
            <a:avLst/>
          </a:prstGeom>
          <a:solidFill>
            <a:schemeClr val="accent1"/>
          </a:solidFill>
          <a:ln cap="rnd" cmpd="sng" w="19050">
            <a:solidFill>
              <a:srgbClr val="758425"/>
            </a:solidFill>
            <a:prstDash val="solid"/>
            <a:round/>
            <a:headEnd len="sm" w="sm" type="none"/>
            <a:tailEnd len="sm" w="sm" type="none"/>
          </a:ln>
        </p:spPr>
        <p:txBody>
          <a:bodyPr anchorCtr="0" anchor="ctr" bIns="45700" lIns="91425" spcFirstLastPara="1" rIns="91425" wrap="square" tIns="45700">
            <a:normAutofit lnSpcReduction="10000"/>
          </a:bodyPr>
          <a:lstStyle/>
          <a:p>
            <a:pPr indent="0" lvl="0" marL="0" rtl="0" algn="ctr">
              <a:spcBef>
                <a:spcPts val="0"/>
              </a:spcBef>
              <a:spcAft>
                <a:spcPts val="0"/>
              </a:spcAft>
              <a:buSzPts val="2800"/>
              <a:buNone/>
            </a:pPr>
            <a:r>
              <a:t/>
            </a:r>
            <a:endParaRPr sz="2800">
              <a:solidFill>
                <a:srgbClr val="FF0000"/>
              </a:solidFill>
            </a:endParaRPr>
          </a:p>
          <a:p>
            <a:pPr indent="0" lvl="0" marL="0" rtl="0" algn="ctr">
              <a:spcBef>
                <a:spcPts val="1160"/>
              </a:spcBef>
              <a:spcAft>
                <a:spcPts val="0"/>
              </a:spcAft>
              <a:buSzPts val="2800"/>
              <a:buNone/>
            </a:pPr>
            <a:r>
              <a:rPr lang="uk-UA" sz="2800">
                <a:solidFill>
                  <a:srgbClr val="FF0000"/>
                </a:solidFill>
                <a:latin typeface="Verdana"/>
                <a:ea typeface="Verdana"/>
                <a:cs typeface="Verdana"/>
                <a:sym typeface="Verdana"/>
              </a:rPr>
              <a:t>Рефлексія</a:t>
            </a:r>
            <a:endParaRPr sz="2800">
              <a:solidFill>
                <a:srgbClr val="FF0000"/>
              </a:solidFill>
            </a:endParaRPr>
          </a:p>
          <a:p>
            <a:pPr indent="-342900" lvl="0" marL="342900" rtl="0" algn="l">
              <a:spcBef>
                <a:spcPts val="960"/>
              </a:spcBef>
              <a:spcAft>
                <a:spcPts val="0"/>
              </a:spcAft>
              <a:buSzPts val="1800"/>
              <a:buChar char="🞆"/>
            </a:pPr>
            <a:r>
              <a:rPr b="1" i="1" lang="uk-UA">
                <a:solidFill>
                  <a:schemeClr val="dk1"/>
                </a:solidFill>
                <a:latin typeface="Verdana"/>
                <a:ea typeface="Verdana"/>
                <a:cs typeface="Verdana"/>
                <a:sym typeface="Verdana"/>
              </a:rPr>
              <a:t>• Чи важко вам було відповідати?</a:t>
            </a:r>
            <a:endParaRPr b="1" i="1">
              <a:solidFill>
                <a:schemeClr val="dk1"/>
              </a:solidFill>
            </a:endParaRPr>
          </a:p>
          <a:p>
            <a:pPr indent="-342900" lvl="0" marL="342900" rtl="0" algn="l">
              <a:spcBef>
                <a:spcPts val="960"/>
              </a:spcBef>
              <a:spcAft>
                <a:spcPts val="0"/>
              </a:spcAft>
              <a:buSzPts val="1800"/>
              <a:buChar char="🞆"/>
            </a:pPr>
            <a:r>
              <a:rPr b="1" i="1" lang="uk-UA">
                <a:solidFill>
                  <a:schemeClr val="dk1"/>
                </a:solidFill>
                <a:latin typeface="Verdana"/>
                <a:ea typeface="Verdana"/>
                <a:cs typeface="Verdana"/>
                <a:sym typeface="Verdana"/>
              </a:rPr>
              <a:t>• Чи було для вас щось нове?</a:t>
            </a:r>
            <a:endParaRPr b="1" i="1">
              <a:solidFill>
                <a:schemeClr val="dk1"/>
              </a:solidFill>
            </a:endParaRPr>
          </a:p>
          <a:p>
            <a:pPr indent="-342900" lvl="0" marL="342900" rtl="0" algn="l">
              <a:spcBef>
                <a:spcPts val="960"/>
              </a:spcBef>
              <a:spcAft>
                <a:spcPts val="0"/>
              </a:spcAft>
              <a:buSzPts val="1800"/>
              <a:buChar char="🞆"/>
            </a:pPr>
            <a:r>
              <a:rPr b="1" i="1" lang="uk-UA">
                <a:solidFill>
                  <a:schemeClr val="dk1"/>
                </a:solidFill>
                <a:latin typeface="Verdana"/>
                <a:ea typeface="Verdana"/>
                <a:cs typeface="Verdana"/>
                <a:sym typeface="Verdana"/>
              </a:rPr>
              <a:t>• Чи вважаєте ви корисним вправу?</a:t>
            </a:r>
            <a:endParaRPr b="1" i="1">
              <a:solidFill>
                <a:schemeClr val="dk1"/>
              </a:solidFill>
            </a:endParaRPr>
          </a:p>
          <a:p>
            <a:pPr indent="-342900" lvl="0" marL="342900" rtl="0" algn="l">
              <a:spcBef>
                <a:spcPts val="960"/>
              </a:spcBef>
              <a:spcAft>
                <a:spcPts val="0"/>
              </a:spcAft>
              <a:buSzPts val="1800"/>
              <a:buChar char="🞆"/>
            </a:pPr>
            <a:r>
              <a:rPr b="1" i="1" lang="uk-UA">
                <a:solidFill>
                  <a:schemeClr val="dk1"/>
                </a:solidFill>
                <a:latin typeface="Verdana"/>
                <a:ea typeface="Verdana"/>
                <a:cs typeface="Verdana"/>
                <a:sym typeface="Verdana"/>
              </a:rPr>
              <a:t>• Чи відкрили ви щось нове для себе?</a:t>
            </a:r>
            <a:endParaRPr b="1" i="1">
              <a:solidFill>
                <a:schemeClr val="dk1"/>
              </a:solidFill>
            </a:endParaRPr>
          </a:p>
          <a:p>
            <a:pPr indent="-342900" lvl="0" marL="342900" rtl="0" algn="l">
              <a:spcBef>
                <a:spcPts val="960"/>
              </a:spcBef>
              <a:spcAft>
                <a:spcPts val="0"/>
              </a:spcAft>
              <a:buSzPts val="1800"/>
              <a:buChar char="🞆"/>
            </a:pPr>
            <a:r>
              <a:rPr b="1" i="1" lang="uk-UA">
                <a:solidFill>
                  <a:schemeClr val="dk1"/>
                </a:solidFill>
                <a:latin typeface="Verdana"/>
                <a:ea typeface="Verdana"/>
                <a:cs typeface="Verdana"/>
                <a:sym typeface="Verdana"/>
              </a:rPr>
              <a:t>• Як ви себе зараз відчуваєте?</a:t>
            </a:r>
            <a:endParaRPr b="1" i="1">
              <a:solidFill>
                <a:schemeClr val="dk1"/>
              </a:solidFill>
            </a:endParaRPr>
          </a:p>
          <a:p>
            <a:pPr indent="-342900" lvl="0" marL="342900" rtl="0" algn="l">
              <a:spcBef>
                <a:spcPts val="960"/>
              </a:spcBef>
              <a:spcAft>
                <a:spcPts val="0"/>
              </a:spcAft>
              <a:buSzPts val="1800"/>
              <a:buChar char="🞆"/>
            </a:pPr>
            <a:r>
              <a:rPr b="1" i="1" lang="uk-UA">
                <a:solidFill>
                  <a:schemeClr val="dk1"/>
                </a:solidFill>
                <a:latin typeface="Verdana"/>
                <a:ea typeface="Verdana"/>
                <a:cs typeface="Verdana"/>
                <a:sym typeface="Verdana"/>
              </a:rPr>
              <a:t>• Які у вас зараз відчуття?</a:t>
            </a:r>
            <a:endParaRPr/>
          </a:p>
          <a:p>
            <a:pPr indent="0" lvl="0" marL="0" rtl="0" algn="l">
              <a:spcBef>
                <a:spcPts val="960"/>
              </a:spcBef>
              <a:spcAft>
                <a:spcPts val="0"/>
              </a:spcAft>
              <a:buSzPts val="1800"/>
              <a:buNone/>
            </a:pPr>
            <a:r>
              <a:t/>
            </a:r>
            <a:endParaRPr b="1" i="1">
              <a:solidFill>
                <a:schemeClr val="dk1"/>
              </a:solidFill>
            </a:endParaRPr>
          </a:p>
          <a:p>
            <a:pPr indent="0" lvl="0" marL="0" rtl="0" algn="l">
              <a:spcBef>
                <a:spcPts val="960"/>
              </a:spcBef>
              <a:spcAft>
                <a:spcPts val="0"/>
              </a:spcAft>
              <a:buSzPts val="1800"/>
              <a:buNone/>
            </a:pPr>
            <a:r>
              <a:rPr b="1" i="1" lang="uk-UA">
                <a:solidFill>
                  <a:srgbClr val="FF0000"/>
                </a:solidFill>
                <a:latin typeface="Verdana"/>
                <a:ea typeface="Verdana"/>
                <a:cs typeface="Verdana"/>
                <a:sym typeface="Verdana"/>
              </a:rPr>
              <a:t>Очікуваний результат:</a:t>
            </a:r>
            <a:endParaRPr/>
          </a:p>
          <a:p>
            <a:pPr indent="0" lvl="0" marL="0" rtl="0" algn="l">
              <a:spcBef>
                <a:spcPts val="960"/>
              </a:spcBef>
              <a:spcAft>
                <a:spcPts val="0"/>
              </a:spcAft>
              <a:buSzPts val="1800"/>
              <a:buNone/>
            </a:pPr>
            <a:r>
              <a:rPr b="1" i="1" lang="uk-UA">
                <a:solidFill>
                  <a:srgbClr val="FF0000"/>
                </a:solidFill>
                <a:latin typeface="Verdana"/>
                <a:ea typeface="Verdana"/>
                <a:cs typeface="Verdana"/>
                <a:sym typeface="Verdana"/>
              </a:rPr>
              <a:t> </a:t>
            </a:r>
            <a:r>
              <a:rPr b="1" i="1" lang="uk-UA">
                <a:solidFill>
                  <a:schemeClr val="dk1"/>
                </a:solidFill>
                <a:latin typeface="Verdana"/>
                <a:ea typeface="Verdana"/>
                <a:cs typeface="Verdana"/>
                <a:sym typeface="Verdana"/>
              </a:rPr>
              <a:t>Вправа допомагає усвідомити проблеми педагога, вербалізувати їх, згуртувати групу педагогів, зрозуміти, що проблеми у всіх педагогів схожі.</a:t>
            </a:r>
            <a:endParaRPr b="1" i="1">
              <a:solidFill>
                <a:schemeClr val="dk1"/>
              </a:solidFill>
            </a:endParaRPr>
          </a:p>
          <a:p>
            <a:pPr indent="0" lvl="0" marL="0" rtl="0" algn="l">
              <a:spcBef>
                <a:spcPts val="960"/>
              </a:spcBef>
              <a:spcAft>
                <a:spcPts val="0"/>
              </a:spcAft>
              <a:buSzPts val="1800"/>
              <a:buNone/>
            </a:pPr>
            <a:r>
              <a:rPr b="1" i="1" lang="uk-UA">
                <a:solidFill>
                  <a:schemeClr val="dk1"/>
                </a:solidFill>
                <a:latin typeface="Verdana"/>
                <a:ea typeface="Verdana"/>
                <a:cs typeface="Verdana"/>
                <a:sym typeface="Verdana"/>
              </a:rPr>
              <a:t> </a:t>
            </a:r>
            <a:endParaRPr b="1" i="1">
              <a:solidFill>
                <a:schemeClr val="dk1"/>
              </a:solidFill>
            </a:endParaRPr>
          </a:p>
          <a:p>
            <a:pPr indent="0" lvl="0" marL="0" rtl="0" algn="l">
              <a:spcBef>
                <a:spcPts val="960"/>
              </a:spcBef>
              <a:spcAft>
                <a:spcPts val="0"/>
              </a:spcAft>
              <a:buSzPts val="1800"/>
              <a:buNone/>
            </a:pPr>
            <a:r>
              <a:rPr b="1" lang="uk-UA">
                <a:solidFill>
                  <a:schemeClr val="lt1"/>
                </a:solidFill>
                <a:latin typeface="Verdana"/>
                <a:ea typeface="Verdana"/>
                <a:cs typeface="Verdana"/>
                <a:sym typeface="Verdana"/>
              </a:rPr>
              <a:t> </a:t>
            </a:r>
            <a:endParaRPr/>
          </a:p>
          <a:p>
            <a:pPr indent="-228600" lvl="0" marL="342900" rtl="0" algn="l">
              <a:spcBef>
                <a:spcPts val="960"/>
              </a:spcBef>
              <a:spcAft>
                <a:spcPts val="0"/>
              </a:spcAft>
              <a:buSzPts val="1800"/>
              <a:buNone/>
            </a:pPr>
            <a:r>
              <a:t/>
            </a:r>
            <a:endParaRPr/>
          </a:p>
        </p:txBody>
      </p:sp>
      <p:pic>
        <p:nvPicPr>
          <p:cNvPr descr="Рефлексия - Рождественские чудеса" id="274" name="Google Shape;274;p18"/>
          <p:cNvPicPr preferRelativeResize="0"/>
          <p:nvPr/>
        </p:nvPicPr>
        <p:blipFill rotWithShape="1">
          <a:blip r:embed="rId3">
            <a:alphaModFix/>
          </a:blip>
          <a:srcRect b="0" l="0" r="0" t="0"/>
          <a:stretch/>
        </p:blipFill>
        <p:spPr>
          <a:xfrm>
            <a:off x="5940152" y="188640"/>
            <a:ext cx="2729174" cy="25922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9"/>
          <p:cNvSpPr txBox="1"/>
          <p:nvPr>
            <p:ph type="title"/>
          </p:nvPr>
        </p:nvSpPr>
        <p:spPr>
          <a:xfrm>
            <a:off x="1009442" y="675724"/>
            <a:ext cx="7234966" cy="1097092"/>
          </a:xfrm>
          <a:prstGeom prst="rect">
            <a:avLst/>
          </a:prstGeom>
          <a:solidFill>
            <a:schemeClr val="accent1"/>
          </a:solidFill>
          <a:ln cap="rnd" cmpd="sng" w="19050">
            <a:solidFill>
              <a:srgbClr val="758425"/>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7030A0"/>
              </a:buClr>
              <a:buSzPts val="4000"/>
              <a:buFont typeface="Verdana"/>
              <a:buNone/>
            </a:pPr>
            <a:r>
              <a:rPr b="1" i="1" lang="uk-UA" sz="4000" u="sng">
                <a:solidFill>
                  <a:srgbClr val="7030A0"/>
                </a:solidFill>
                <a:latin typeface="Verdana"/>
                <a:ea typeface="Verdana"/>
                <a:cs typeface="Verdana"/>
                <a:sym typeface="Verdana"/>
              </a:rPr>
              <a:t>Вправа «Вибір»</a:t>
            </a:r>
            <a:br>
              <a:rPr b="1" i="1" lang="uk-UA" sz="4000" u="sng">
                <a:solidFill>
                  <a:srgbClr val="7030A0"/>
                </a:solidFill>
                <a:latin typeface="Verdana"/>
                <a:ea typeface="Verdana"/>
                <a:cs typeface="Verdana"/>
                <a:sym typeface="Verdana"/>
              </a:rPr>
            </a:br>
            <a:endParaRPr b="1" i="1" sz="4000" u="sng">
              <a:solidFill>
                <a:srgbClr val="7030A0"/>
              </a:solidFill>
            </a:endParaRPr>
          </a:p>
        </p:txBody>
      </p:sp>
      <p:pic>
        <p:nvPicPr>
          <p:cNvPr descr="Заготовка вправи &quot;Коло вибору&quot;" id="280" name="Google Shape;280;p19"/>
          <p:cNvPicPr preferRelativeResize="0"/>
          <p:nvPr/>
        </p:nvPicPr>
        <p:blipFill rotWithShape="1">
          <a:blip r:embed="rId3">
            <a:alphaModFix/>
          </a:blip>
          <a:srcRect b="0" l="0" r="0" t="0"/>
          <a:stretch/>
        </p:blipFill>
        <p:spPr>
          <a:xfrm>
            <a:off x="2339752" y="1412776"/>
            <a:ext cx="4824536" cy="482453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
          <p:cNvSpPr txBox="1"/>
          <p:nvPr>
            <p:ph type="title"/>
          </p:nvPr>
        </p:nvSpPr>
        <p:spPr>
          <a:xfrm>
            <a:off x="611560" y="260648"/>
            <a:ext cx="7992888" cy="936104"/>
          </a:xfrm>
          <a:prstGeom prst="rect">
            <a:avLst/>
          </a:prstGeom>
          <a:solidFill>
            <a:schemeClr val="accent1"/>
          </a:solidFill>
          <a:ln cap="rnd" cmpd="sng" w="19050">
            <a:solidFill>
              <a:srgbClr val="758425"/>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3200"/>
              <a:buFont typeface="Verdana"/>
              <a:buNone/>
            </a:pPr>
            <a:r>
              <a:rPr b="1" i="1" lang="uk-UA">
                <a:solidFill>
                  <a:schemeClr val="lt1"/>
                </a:solidFill>
                <a:latin typeface="Verdana"/>
                <a:ea typeface="Verdana"/>
                <a:cs typeface="Verdana"/>
                <a:sym typeface="Verdana"/>
              </a:rPr>
              <a:t>Актуальність</a:t>
            </a:r>
            <a:br>
              <a:rPr lang="uk-UA">
                <a:solidFill>
                  <a:schemeClr val="lt1"/>
                </a:solidFill>
                <a:latin typeface="Verdana"/>
                <a:ea typeface="Verdana"/>
                <a:cs typeface="Verdana"/>
                <a:sym typeface="Verdana"/>
              </a:rPr>
            </a:br>
            <a:endParaRPr/>
          </a:p>
        </p:txBody>
      </p:sp>
      <p:sp>
        <p:nvSpPr>
          <p:cNvPr id="158" name="Google Shape;158;p2"/>
          <p:cNvSpPr txBox="1"/>
          <p:nvPr>
            <p:ph idx="1" type="body"/>
          </p:nvPr>
        </p:nvSpPr>
        <p:spPr>
          <a:xfrm>
            <a:off x="827584" y="1556792"/>
            <a:ext cx="7848872" cy="4464495"/>
          </a:xfrm>
          <a:prstGeom prst="rect">
            <a:avLst/>
          </a:prstGeom>
          <a:gradFill>
            <a:gsLst>
              <a:gs pos="0">
                <a:srgbClr val="E3ECB9"/>
              </a:gs>
              <a:gs pos="100000">
                <a:srgbClr val="CBDB69"/>
              </a:gs>
            </a:gsLst>
            <a:lin ang="5400000" scaled="0"/>
          </a:gradFill>
          <a:ln cap="rnd" cmpd="sng" w="12700">
            <a:solidFill>
              <a:schemeClr val="accent2"/>
            </a:solidFill>
            <a:prstDash val="solid"/>
            <a:round/>
            <a:headEnd len="sm" w="sm" type="none"/>
            <a:tailEnd len="sm" w="sm" type="none"/>
          </a:ln>
        </p:spPr>
        <p:txBody>
          <a:bodyPr anchorCtr="0" anchor="ctr" bIns="45700" lIns="91425" spcFirstLastPara="1" rIns="91425" wrap="square" tIns="45700">
            <a:normAutofit lnSpcReduction="10000"/>
          </a:bodyPr>
          <a:lstStyle/>
          <a:p>
            <a:pPr indent="-342900" lvl="0" marL="342900" rtl="0" algn="l">
              <a:spcBef>
                <a:spcPts val="0"/>
              </a:spcBef>
              <a:spcAft>
                <a:spcPts val="0"/>
              </a:spcAft>
              <a:buSzPts val="1800"/>
              <a:buChar char="🞆"/>
            </a:pPr>
            <a:r>
              <a:rPr lang="uk-UA">
                <a:solidFill>
                  <a:schemeClr val="dk1"/>
                </a:solidFill>
                <a:latin typeface="Verdana"/>
                <a:ea typeface="Verdana"/>
                <a:cs typeface="Verdana"/>
                <a:sym typeface="Verdana"/>
              </a:rPr>
              <a:t> </a:t>
            </a:r>
            <a:endParaRPr/>
          </a:p>
          <a:p>
            <a:pPr indent="-342900" lvl="0" marL="342900" rtl="0" algn="l">
              <a:spcBef>
                <a:spcPts val="960"/>
              </a:spcBef>
              <a:spcAft>
                <a:spcPts val="0"/>
              </a:spcAft>
              <a:buSzPts val="1800"/>
              <a:buChar char="🞆"/>
            </a:pPr>
            <a:r>
              <a:rPr lang="uk-UA">
                <a:solidFill>
                  <a:srgbClr val="FF0000"/>
                </a:solidFill>
                <a:latin typeface="Verdana"/>
                <a:ea typeface="Verdana"/>
                <a:cs typeface="Verdana"/>
                <a:sym typeface="Verdana"/>
              </a:rPr>
              <a:t>Збереження психічного здоров'я </a:t>
            </a:r>
            <a:r>
              <a:rPr lang="uk-UA">
                <a:solidFill>
                  <a:schemeClr val="dk1"/>
                </a:solidFill>
                <a:latin typeface="Verdana"/>
                <a:ea typeface="Verdana"/>
                <a:cs typeface="Verdana"/>
                <a:sym typeface="Verdana"/>
              </a:rPr>
              <a:t>– в наш час найактуальніша проблема. Професія педагога в усі часи вважалася такою, яка має досить багато стресогенних факторів і ризиків втратити психічне здоров'я, розчаруватися в роботі, в собі, отримати психосоматичні захворювання.</a:t>
            </a:r>
            <a:endParaRPr/>
          </a:p>
          <a:p>
            <a:pPr indent="-342900" lvl="0" marL="342900" rtl="0" algn="l">
              <a:spcBef>
                <a:spcPts val="960"/>
              </a:spcBef>
              <a:spcAft>
                <a:spcPts val="0"/>
              </a:spcAft>
              <a:buSzPts val="1800"/>
              <a:buChar char="🞆"/>
            </a:pPr>
            <a:r>
              <a:rPr b="1" lang="uk-UA">
                <a:solidFill>
                  <a:schemeClr val="dk1"/>
                </a:solidFill>
                <a:latin typeface="Verdana"/>
                <a:ea typeface="Verdana"/>
                <a:cs typeface="Verdana"/>
                <a:sym typeface="Verdana"/>
              </a:rPr>
              <a:t> </a:t>
            </a:r>
            <a:r>
              <a:rPr lang="uk-UA">
                <a:solidFill>
                  <a:schemeClr val="dk1"/>
                </a:solidFill>
                <a:latin typeface="Verdana"/>
                <a:ea typeface="Verdana"/>
                <a:cs typeface="Verdana"/>
                <a:sym typeface="Verdana"/>
              </a:rPr>
              <a:t>Для ефективної роботи, збереження психічного здоров'я педагога важливо відновити свій психоенергетичний потенціал, позбутися страхів, розчарування, пом’якшити вплив стресових ситуацій. </a:t>
            </a:r>
            <a:endParaRPr/>
          </a:p>
          <a:p>
            <a:pPr indent="-342900" lvl="0" marL="342900" rtl="0" algn="l">
              <a:spcBef>
                <a:spcPts val="960"/>
              </a:spcBef>
              <a:spcAft>
                <a:spcPts val="0"/>
              </a:spcAft>
              <a:buSzPts val="1800"/>
              <a:buChar char="🞆"/>
            </a:pPr>
            <a:r>
              <a:rPr lang="uk-UA">
                <a:solidFill>
                  <a:schemeClr val="dk1"/>
                </a:solidFill>
                <a:latin typeface="Verdana"/>
                <a:ea typeface="Verdana"/>
                <a:cs typeface="Verdana"/>
                <a:sym typeface="Verdana"/>
              </a:rPr>
              <a:t>Даний тренінг розроблений спеціально для педагогічних працівників. Він допоможе зберегти психічне здоров'я педагога та попередить несприятливі емоційні стани : стрес, депресію, тривожність.</a:t>
            </a:r>
            <a:endParaRPr/>
          </a:p>
          <a:p>
            <a:pPr indent="-228600" lvl="0" marL="342900" rtl="0" algn="l">
              <a:spcBef>
                <a:spcPts val="960"/>
              </a:spcBef>
              <a:spcAft>
                <a:spcPts val="0"/>
              </a:spcAft>
              <a:buSzPts val="18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0"/>
          <p:cNvSpPr txBox="1"/>
          <p:nvPr>
            <p:ph idx="1" type="body"/>
          </p:nvPr>
        </p:nvSpPr>
        <p:spPr>
          <a:xfrm>
            <a:off x="755576" y="188640"/>
            <a:ext cx="7632848" cy="5760639"/>
          </a:xfrm>
          <a:prstGeom prst="rect">
            <a:avLst/>
          </a:prstGeom>
          <a:solidFill>
            <a:schemeClr val="accent1"/>
          </a:solidFill>
          <a:ln cap="rnd" cmpd="sng" w="19050">
            <a:solidFill>
              <a:srgbClr val="758425"/>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spcBef>
                <a:spcPts val="0"/>
              </a:spcBef>
              <a:spcAft>
                <a:spcPts val="0"/>
              </a:spcAft>
              <a:buSzPts val="1800"/>
              <a:buNone/>
            </a:pPr>
            <a:r>
              <a:rPr lang="uk-UA">
                <a:solidFill>
                  <a:schemeClr val="lt1"/>
                </a:solidFill>
                <a:latin typeface="Verdana"/>
                <a:ea typeface="Verdana"/>
                <a:cs typeface="Verdana"/>
                <a:sym typeface="Verdana"/>
              </a:rPr>
              <a:t> </a:t>
            </a:r>
            <a:r>
              <a:rPr b="1" lang="uk-UA">
                <a:solidFill>
                  <a:schemeClr val="dk1"/>
                </a:solidFill>
                <a:latin typeface="Verdana"/>
                <a:ea typeface="Verdana"/>
                <a:cs typeface="Verdana"/>
                <a:sym typeface="Verdana"/>
              </a:rPr>
              <a:t>Ви заходите в булочну і купуєте пончик з повидлом. Але коли Ви приходите додому і надкушує його, то виявляєте, що відсутній один істотний інгредієнт - повидло всередині. Ваша реакція на цю дрібну невдачу?</a:t>
            </a:r>
            <a:endParaRPr b="1">
              <a:solidFill>
                <a:schemeClr val="dk1"/>
              </a:solidFill>
            </a:endParaRPr>
          </a:p>
          <a:p>
            <a:pPr indent="0" lvl="0" marL="0" rtl="0" algn="l">
              <a:spcBef>
                <a:spcPts val="960"/>
              </a:spcBef>
              <a:spcAft>
                <a:spcPts val="0"/>
              </a:spcAft>
              <a:buSzPts val="1800"/>
              <a:buNone/>
            </a:pPr>
            <a:r>
              <a:rPr b="1" lang="uk-UA">
                <a:solidFill>
                  <a:srgbClr val="942102"/>
                </a:solidFill>
                <a:latin typeface="Verdana"/>
                <a:ea typeface="Verdana"/>
                <a:cs typeface="Verdana"/>
                <a:sym typeface="Verdana"/>
              </a:rPr>
              <a:t>1. Чи відносите бракований пончик назад в булочну і вимагаєте натомість новий.</a:t>
            </a:r>
            <a:endParaRPr b="1">
              <a:solidFill>
                <a:srgbClr val="942102"/>
              </a:solidFill>
            </a:endParaRPr>
          </a:p>
          <a:p>
            <a:pPr indent="0" lvl="0" marL="0" rtl="0" algn="l">
              <a:spcBef>
                <a:spcPts val="960"/>
              </a:spcBef>
              <a:spcAft>
                <a:spcPts val="0"/>
              </a:spcAft>
              <a:buSzPts val="1800"/>
              <a:buNone/>
            </a:pPr>
            <a:r>
              <a:rPr b="1" lang="uk-UA">
                <a:solidFill>
                  <a:srgbClr val="942102"/>
                </a:solidFill>
                <a:latin typeface="Verdana"/>
                <a:ea typeface="Verdana"/>
                <a:cs typeface="Verdana"/>
                <a:sym typeface="Verdana"/>
              </a:rPr>
              <a:t>2. Говорите собі: «Буває» - і з'їдаєте порожній пончик.</a:t>
            </a:r>
            <a:endParaRPr b="1">
              <a:solidFill>
                <a:srgbClr val="942102"/>
              </a:solidFill>
            </a:endParaRPr>
          </a:p>
          <a:p>
            <a:pPr indent="0" lvl="0" marL="0" rtl="0" algn="l">
              <a:spcBef>
                <a:spcPts val="960"/>
              </a:spcBef>
              <a:spcAft>
                <a:spcPts val="0"/>
              </a:spcAft>
              <a:buSzPts val="1800"/>
              <a:buNone/>
            </a:pPr>
            <a:r>
              <a:rPr b="1" lang="uk-UA">
                <a:solidFill>
                  <a:srgbClr val="942102"/>
                </a:solidFill>
                <a:latin typeface="Verdana"/>
                <a:ea typeface="Verdana"/>
                <a:cs typeface="Verdana"/>
                <a:sym typeface="Verdana"/>
              </a:rPr>
              <a:t>3. З'їдаєте щось інше.</a:t>
            </a:r>
            <a:endParaRPr b="1">
              <a:solidFill>
                <a:srgbClr val="942102"/>
              </a:solidFill>
            </a:endParaRPr>
          </a:p>
          <a:p>
            <a:pPr indent="0" lvl="0" marL="0" rtl="0" algn="l">
              <a:spcBef>
                <a:spcPts val="960"/>
              </a:spcBef>
              <a:spcAft>
                <a:spcPts val="0"/>
              </a:spcAft>
              <a:buSzPts val="1800"/>
              <a:buNone/>
            </a:pPr>
            <a:r>
              <a:rPr b="1" lang="uk-UA">
                <a:solidFill>
                  <a:srgbClr val="942102"/>
                </a:solidFill>
                <a:latin typeface="Verdana"/>
                <a:ea typeface="Verdana"/>
                <a:cs typeface="Verdana"/>
                <a:sym typeface="Verdana"/>
              </a:rPr>
              <a:t>4. Намазуєте маслом або варенням, щоб було смачніше.</a:t>
            </a:r>
            <a:endParaRPr b="1">
              <a:solidFill>
                <a:srgbClr val="942102"/>
              </a:solidFill>
            </a:endParaRPr>
          </a:p>
          <a:p>
            <a:pPr indent="0" lvl="0" marL="0" rtl="0" algn="l">
              <a:spcBef>
                <a:spcPts val="960"/>
              </a:spcBef>
              <a:spcAft>
                <a:spcPts val="0"/>
              </a:spcAft>
              <a:buSzPts val="1800"/>
              <a:buNone/>
            </a:pPr>
            <a:r>
              <a:rPr b="1" lang="uk-UA">
                <a:solidFill>
                  <a:srgbClr val="942102"/>
                </a:solidFill>
                <a:latin typeface="Verdana"/>
                <a:ea typeface="Verdana"/>
                <a:cs typeface="Verdana"/>
                <a:sym typeface="Verdana"/>
              </a:rPr>
              <a:t> </a:t>
            </a:r>
            <a:endParaRPr b="1">
              <a:solidFill>
                <a:srgbClr val="942102"/>
              </a:solidFill>
            </a:endParaRPr>
          </a:p>
          <a:p>
            <a:pPr indent="-228600" lvl="0" marL="342900" rtl="0" algn="l">
              <a:spcBef>
                <a:spcPts val="960"/>
              </a:spcBef>
              <a:spcAft>
                <a:spcPts val="0"/>
              </a:spcAft>
              <a:buSzPts val="1800"/>
              <a:buNone/>
            </a:pPr>
            <a:r>
              <a:t/>
            </a:r>
            <a:endParaRPr/>
          </a:p>
        </p:txBody>
      </p:sp>
      <p:sp>
        <p:nvSpPr>
          <p:cNvPr descr="Пончики з повидлом - покроковий рецепт з фото" id="286" name="Google Shape;286;p2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Verdana"/>
              <a:ea typeface="Verdana"/>
              <a:cs typeface="Verdana"/>
              <a:sym typeface="Verdana"/>
            </a:endParaRPr>
          </a:p>
        </p:txBody>
      </p:sp>
      <p:sp>
        <p:nvSpPr>
          <p:cNvPr descr="Пончики з повидлом - покроковий рецепт з фото" id="287" name="Google Shape;287;p20"/>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Verdana"/>
              <a:ea typeface="Verdana"/>
              <a:cs typeface="Verdana"/>
              <a:sym typeface="Verdana"/>
            </a:endParaRPr>
          </a:p>
        </p:txBody>
      </p:sp>
      <p:pic>
        <p:nvPicPr>
          <p:cNvPr descr="Пончики з варенням. Як приготувати пончики #кулінарія #їжа #рецепт  #приготувати #recept #смаколики #… | Homemade doughnut recipe, Doughnut  recipe, Delicious donuts" id="288" name="Google Shape;288;p20"/>
          <p:cNvPicPr preferRelativeResize="0"/>
          <p:nvPr/>
        </p:nvPicPr>
        <p:blipFill rotWithShape="1">
          <a:blip r:embed="rId3">
            <a:alphaModFix/>
          </a:blip>
          <a:srcRect b="0" l="0" r="0" t="0"/>
          <a:stretch/>
        </p:blipFill>
        <p:spPr>
          <a:xfrm>
            <a:off x="3102415" y="4437112"/>
            <a:ext cx="2808312" cy="18722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1"/>
          <p:cNvSpPr txBox="1"/>
          <p:nvPr>
            <p:ph idx="1" type="body"/>
          </p:nvPr>
        </p:nvSpPr>
        <p:spPr>
          <a:xfrm>
            <a:off x="251520" y="404664"/>
            <a:ext cx="8496944" cy="6264696"/>
          </a:xfrm>
          <a:prstGeom prst="rect">
            <a:avLst/>
          </a:prstGeom>
          <a:gradFill>
            <a:gsLst>
              <a:gs pos="0">
                <a:srgbClr val="FFEABF"/>
              </a:gs>
              <a:gs pos="100000">
                <a:srgbClr val="FFD461"/>
              </a:gs>
            </a:gsLst>
            <a:lin ang="5400000" scaled="0"/>
          </a:gradFill>
          <a:ln cap="rnd" cmpd="sng" w="12700">
            <a:solidFill>
              <a:schemeClr val="accent3"/>
            </a:solidFill>
            <a:prstDash val="solid"/>
            <a:round/>
            <a:headEnd len="sm" w="sm" type="none"/>
            <a:tailEnd len="sm" w="sm" type="none"/>
          </a:ln>
        </p:spPr>
        <p:txBody>
          <a:bodyPr anchorCtr="0" anchor="ctr" bIns="45700" lIns="91425" spcFirstLastPara="1" rIns="91425" wrap="square" tIns="45700">
            <a:normAutofit fontScale="85000" lnSpcReduction="20000"/>
          </a:bodyPr>
          <a:lstStyle/>
          <a:p>
            <a:pPr indent="0" lvl="0" marL="0" rtl="0" algn="l">
              <a:spcBef>
                <a:spcPts val="0"/>
              </a:spcBef>
              <a:spcAft>
                <a:spcPts val="0"/>
              </a:spcAft>
              <a:buSzPct val="100000"/>
              <a:buNone/>
            </a:pPr>
            <a:r>
              <a:t/>
            </a:r>
            <a:endParaRPr b="1" sz="2300">
              <a:solidFill>
                <a:srgbClr val="FF0000"/>
              </a:solidFill>
            </a:endParaRPr>
          </a:p>
          <a:p>
            <a:pPr indent="-342900" lvl="0" marL="342900" rtl="0" algn="l">
              <a:spcBef>
                <a:spcPts val="991"/>
              </a:spcBef>
              <a:spcAft>
                <a:spcPts val="0"/>
              </a:spcAft>
              <a:buSzPct val="100000"/>
              <a:buChar char="🞆"/>
            </a:pPr>
            <a:r>
              <a:rPr b="1" lang="uk-UA" sz="2300">
                <a:solidFill>
                  <a:srgbClr val="FF0000"/>
                </a:solidFill>
                <a:latin typeface="Verdana"/>
                <a:ea typeface="Verdana"/>
                <a:cs typeface="Verdana"/>
                <a:sym typeface="Verdana"/>
              </a:rPr>
              <a:t>Коментарі:</a:t>
            </a:r>
            <a:endParaRPr b="1"/>
          </a:p>
          <a:p>
            <a:pPr indent="-342900" lvl="0" marL="342900" rtl="0" algn="l">
              <a:spcBef>
                <a:spcPts val="906"/>
              </a:spcBef>
              <a:spcAft>
                <a:spcPts val="0"/>
              </a:spcAft>
              <a:buSzPct val="100000"/>
              <a:buChar char="🞆"/>
            </a:pPr>
            <a:r>
              <a:rPr b="1" lang="uk-UA">
                <a:solidFill>
                  <a:srgbClr val="7030A0"/>
                </a:solidFill>
                <a:latin typeface="Verdana"/>
                <a:ea typeface="Verdana"/>
                <a:cs typeface="Verdana"/>
                <a:sym typeface="Verdana"/>
              </a:rPr>
              <a:t>«Якщо ви вибрали перший варіант, то ви - людина, що не піддається паніці, яка знає, що до ваших порад частіше прислухаються. Ви оцінюєте себе як розважливу, організовану особистість. Як правило, люди, які вибирають перший варіант відповіді, не рвуться в лідери, але, якщо їх вибирають на командну посаду, намагаються виправдати довіру. Іноді ви ставитеся до колег з деяким почуттям переваги - вже ви не дозволите застати себе зненацька.</a:t>
            </a:r>
            <a:endParaRPr b="1">
              <a:solidFill>
                <a:srgbClr val="7030A0"/>
              </a:solidFill>
            </a:endParaRPr>
          </a:p>
          <a:p>
            <a:pPr indent="-342900" lvl="0" marL="342900" rtl="0" algn="l">
              <a:spcBef>
                <a:spcPts val="906"/>
              </a:spcBef>
              <a:spcAft>
                <a:spcPts val="0"/>
              </a:spcAft>
              <a:buSzPct val="100000"/>
              <a:buChar char="🞆"/>
            </a:pPr>
            <a:r>
              <a:rPr b="1" lang="uk-UA">
                <a:solidFill>
                  <a:srgbClr val="0070C0"/>
                </a:solidFill>
                <a:latin typeface="Verdana"/>
                <a:ea typeface="Verdana"/>
                <a:cs typeface="Verdana"/>
                <a:sym typeface="Verdana"/>
              </a:rPr>
              <a:t>2.Якщо ви вибрали другий варіант, то ви - м'яка, терпима і гнучка людина. З вами легко ладити і колеги завжди можуть знайти у вас розраду і підтримку. Ви не любите шуму і суєти, готові поступитися головною роллю і надати підтримку лідеру. Ви завжди опиняєтеся в потрібний час в потрібному місці. Іноді ви здаєтеся нерішучою, але ви здатні відстоювати переконання, в яких твердо впевнені.</a:t>
            </a:r>
            <a:endParaRPr b="1">
              <a:solidFill>
                <a:srgbClr val="0070C0"/>
              </a:solidFill>
            </a:endParaRPr>
          </a:p>
          <a:p>
            <a:pPr indent="-342900" lvl="0" marL="342900" rtl="0" algn="l">
              <a:spcBef>
                <a:spcPts val="906"/>
              </a:spcBef>
              <a:spcAft>
                <a:spcPts val="0"/>
              </a:spcAft>
              <a:buSzPct val="100000"/>
              <a:buChar char="🞆"/>
            </a:pPr>
            <a:r>
              <a:rPr b="1" lang="uk-UA">
                <a:solidFill>
                  <a:srgbClr val="7030A0"/>
                </a:solidFill>
                <a:latin typeface="Verdana"/>
                <a:ea typeface="Verdana"/>
                <a:cs typeface="Verdana"/>
                <a:sym typeface="Verdana"/>
              </a:rPr>
              <a:t>3.Якщо ви вибрали третій варіант, то ви вмієте швидко приймати рішення і швидко (хоча і не завжди правильно) діяти. Ви авторитарна людина, готові прийняти на себе головну роль в будь-якій справі. У підготовці та проведенні серйозних заходів можливі конфлікти, так як в стосунках з колегами ви можете бути наполегливими і різкими, вимагаєте чіткості і відповідальності.</a:t>
            </a:r>
            <a:endParaRPr b="1">
              <a:solidFill>
                <a:srgbClr val="7030A0"/>
              </a:solidFill>
            </a:endParaRPr>
          </a:p>
          <a:p>
            <a:pPr indent="-342900" lvl="0" marL="342900" rtl="0" algn="l">
              <a:spcBef>
                <a:spcPts val="906"/>
              </a:spcBef>
              <a:spcAft>
                <a:spcPts val="0"/>
              </a:spcAft>
              <a:buSzPct val="100000"/>
              <a:buChar char="🞆"/>
            </a:pPr>
            <a:r>
              <a:rPr b="1" lang="uk-UA">
                <a:solidFill>
                  <a:srgbClr val="0C0C0C"/>
                </a:solidFill>
                <a:latin typeface="Verdana"/>
                <a:ea typeface="Verdana"/>
                <a:cs typeface="Verdana"/>
                <a:sym typeface="Verdana"/>
              </a:rPr>
              <a:t>4.Якщо ви вибрали четвертий варіант, то ви людина, здатна до нестандартного мислення, новаторських ідей. До колег ви ставитеся як до партнерів по грі і можете образитися, якщо вони грають не за вашими правилами. Ви завжди готові запропонувати кілька оригінальних ідей для вирішення тієї чи іншої проблеми.</a:t>
            </a:r>
            <a:endParaRPr b="1">
              <a:solidFill>
                <a:srgbClr val="0C0C0C"/>
              </a:solidFill>
            </a:endParaRPr>
          </a:p>
          <a:p>
            <a:pPr indent="-245745" lvl="0" marL="342900" rtl="0" algn="l">
              <a:spcBef>
                <a:spcPts val="906"/>
              </a:spcBef>
              <a:spcAft>
                <a:spcPts val="0"/>
              </a:spcAft>
              <a:buSzPct val="100000"/>
              <a:buNone/>
            </a:pPr>
            <a:r>
              <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2"/>
          <p:cNvSpPr txBox="1"/>
          <p:nvPr>
            <p:ph type="title"/>
          </p:nvPr>
        </p:nvSpPr>
        <p:spPr>
          <a:xfrm>
            <a:off x="827584" y="116632"/>
            <a:ext cx="7595539" cy="576064"/>
          </a:xfrm>
          <a:prstGeom prst="rect">
            <a:avLst/>
          </a:prstGeom>
          <a:solidFill>
            <a:schemeClr val="accent6"/>
          </a:solidFill>
          <a:ln cap="rnd"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3200"/>
              <a:buFont typeface="Verdana"/>
              <a:buNone/>
            </a:pPr>
            <a:br>
              <a:rPr b="1" lang="uk-UA">
                <a:solidFill>
                  <a:schemeClr val="lt1"/>
                </a:solidFill>
                <a:latin typeface="Verdana"/>
                <a:ea typeface="Verdana"/>
                <a:cs typeface="Verdana"/>
                <a:sym typeface="Verdana"/>
              </a:rPr>
            </a:br>
            <a:r>
              <a:rPr b="1" lang="uk-UA">
                <a:solidFill>
                  <a:schemeClr val="lt1"/>
                </a:solidFill>
                <a:latin typeface="Verdana"/>
                <a:ea typeface="Verdana"/>
                <a:cs typeface="Verdana"/>
                <a:sym typeface="Verdana"/>
              </a:rPr>
              <a:t>Вправа «Галоші щастя»</a:t>
            </a:r>
            <a:br>
              <a:rPr lang="uk-UA">
                <a:solidFill>
                  <a:schemeClr val="lt1"/>
                </a:solidFill>
                <a:latin typeface="Verdana"/>
                <a:ea typeface="Verdana"/>
                <a:cs typeface="Verdana"/>
                <a:sym typeface="Verdana"/>
              </a:rPr>
            </a:br>
            <a:endParaRPr/>
          </a:p>
        </p:txBody>
      </p:sp>
      <p:sp>
        <p:nvSpPr>
          <p:cNvPr id="299" name="Google Shape;299;p22"/>
          <p:cNvSpPr txBox="1"/>
          <p:nvPr>
            <p:ph idx="1" type="body"/>
          </p:nvPr>
        </p:nvSpPr>
        <p:spPr>
          <a:xfrm>
            <a:off x="179512" y="836712"/>
            <a:ext cx="5976664" cy="5688632"/>
          </a:xfrm>
          <a:prstGeom prst="rect">
            <a:avLst/>
          </a:prstGeom>
          <a:gradFill>
            <a:gsLst>
              <a:gs pos="0">
                <a:srgbClr val="FFDD45"/>
              </a:gs>
              <a:gs pos="100000">
                <a:srgbClr val="F1BC0F"/>
              </a:gs>
            </a:gsLst>
            <a:lin ang="5400000" scaled="0"/>
          </a:gradFill>
          <a:ln>
            <a:noFill/>
          </a:ln>
          <a:effectLst>
            <a:outerShdw blurRad="88900" rotWithShape="0" algn="ctr" dir="5400000" dist="38100">
              <a:srgbClr val="000000">
                <a:alpha val="64705"/>
              </a:srgbClr>
            </a:outerShdw>
          </a:effectLst>
        </p:spPr>
        <p:txBody>
          <a:bodyPr anchorCtr="0" anchor="ctr" bIns="45700" lIns="91425" spcFirstLastPara="1" rIns="91425" wrap="square" tIns="45700">
            <a:noAutofit/>
          </a:bodyPr>
          <a:lstStyle/>
          <a:p>
            <a:pPr indent="-254000" lvl="0" marL="342900" rtl="0" algn="l">
              <a:spcBef>
                <a:spcPts val="0"/>
              </a:spcBef>
              <a:spcAft>
                <a:spcPts val="0"/>
              </a:spcAft>
              <a:buSzPts val="1400"/>
              <a:buNone/>
            </a:pPr>
            <a:r>
              <a:t/>
            </a:r>
            <a:endParaRPr b="1" sz="1400">
              <a:solidFill>
                <a:srgbClr val="7030A0"/>
              </a:solidFill>
            </a:endParaRPr>
          </a:p>
          <a:p>
            <a:pPr indent="-342900" lvl="0" marL="342900" rtl="0" algn="l">
              <a:spcBef>
                <a:spcPts val="880"/>
              </a:spcBef>
              <a:spcAft>
                <a:spcPts val="0"/>
              </a:spcAft>
              <a:buSzPts val="1400"/>
              <a:buChar char="🞆"/>
            </a:pPr>
            <a:r>
              <a:rPr b="1" lang="uk-UA" sz="1400">
                <a:solidFill>
                  <a:srgbClr val="7030A0"/>
                </a:solidFill>
                <a:latin typeface="Verdana"/>
                <a:ea typeface="Verdana"/>
                <a:cs typeface="Verdana"/>
                <a:sym typeface="Verdana"/>
              </a:rPr>
              <a:t>Мета:</a:t>
            </a:r>
            <a:r>
              <a:rPr lang="uk-UA" sz="1400">
                <a:solidFill>
                  <a:srgbClr val="7030A0"/>
                </a:solidFill>
                <a:latin typeface="Verdana"/>
                <a:ea typeface="Verdana"/>
                <a:cs typeface="Verdana"/>
                <a:sym typeface="Verdana"/>
              </a:rPr>
              <a:t> розвиток позитивного мислення педагогів, розвиток навичок самопізнання, формування навичок позитивного сприйняття світу, розвиток позитивної Я-концепції, розвиток навичок емоційної саморегуляції.</a:t>
            </a:r>
            <a:endParaRPr sz="1400">
              <a:solidFill>
                <a:srgbClr val="7030A0"/>
              </a:solidFill>
            </a:endParaRPr>
          </a:p>
          <a:p>
            <a:pPr indent="-342900" lvl="0" marL="342900" rtl="0" algn="l">
              <a:spcBef>
                <a:spcPts val="880"/>
              </a:spcBef>
              <a:spcAft>
                <a:spcPts val="0"/>
              </a:spcAft>
              <a:buSzPts val="1400"/>
              <a:buChar char="🞆"/>
            </a:pPr>
            <a:r>
              <a:rPr b="1" lang="uk-UA" sz="1400">
                <a:solidFill>
                  <a:srgbClr val="7030A0"/>
                </a:solidFill>
                <a:latin typeface="Verdana"/>
                <a:ea typeface="Verdana"/>
                <a:cs typeface="Verdana"/>
                <a:sym typeface="Verdana"/>
              </a:rPr>
              <a:t>Матеріали:</a:t>
            </a:r>
            <a:r>
              <a:rPr lang="uk-UA" sz="1400">
                <a:solidFill>
                  <a:srgbClr val="7030A0"/>
                </a:solidFill>
                <a:latin typeface="Verdana"/>
                <a:ea typeface="Verdana"/>
                <a:cs typeface="Verdana"/>
                <a:sym typeface="Verdana"/>
              </a:rPr>
              <a:t> «галоші щастя» (ігровий елемент, звичайні гумові галоші, бажано великого розміру з веселим дизайном), картки з ситуаціями (Додаток 3).</a:t>
            </a:r>
            <a:endParaRPr sz="1400">
              <a:solidFill>
                <a:srgbClr val="7030A0"/>
              </a:solidFill>
            </a:endParaRPr>
          </a:p>
          <a:p>
            <a:pPr indent="-342900" lvl="0" marL="342900" rtl="0" algn="l">
              <a:spcBef>
                <a:spcPts val="880"/>
              </a:spcBef>
              <a:spcAft>
                <a:spcPts val="0"/>
              </a:spcAft>
              <a:buSzPts val="1400"/>
              <a:buChar char="🞆"/>
            </a:pPr>
            <a:r>
              <a:rPr b="1" i="1" lang="uk-UA" sz="1400">
                <a:solidFill>
                  <a:srgbClr val="7030A0"/>
                </a:solidFill>
                <a:latin typeface="Verdana"/>
                <a:ea typeface="Verdana"/>
                <a:cs typeface="Verdana"/>
                <a:sym typeface="Verdana"/>
              </a:rPr>
              <a:t>Інструкція. </a:t>
            </a:r>
            <a:r>
              <a:rPr lang="uk-UA" sz="1400">
                <a:solidFill>
                  <a:srgbClr val="7030A0"/>
                </a:solidFill>
                <a:latin typeface="Verdana"/>
                <a:ea typeface="Verdana"/>
                <a:cs typeface="Verdana"/>
                <a:sym typeface="Verdana"/>
              </a:rPr>
              <a:t>Я хочу запропонувати вам пограти в гру, яка називається «Галоші щастя». У Андерсена є казка з такою назвою. У цій казці феї подарували на день народження калоші щастя, які вона вирішила віддати людям, щоб ті стали щасливішими. Людина, яка одягала ці калоші, ставала найщасливішою людиною. Галоші виконували всі її бажання, вона могла перенестися в будь-який час або епоху. Отже, я пропоную вам взути ці калоші і стати щасливою людиною. Я також буду зачитувати вам різні ситуації, а ваше завдання - надівши ці галоші, знайти в ситуації, запропонованої вам, позитивні сторони. Іншими словами, подивіться на ситуацію очима щасливої ​​людини-оптиміста. Учасники гри, надівши «галоші щастя», відповідають на запропоновану ситуацію в позитивному настрої. Тому, хто не може дати позитивну відповідь, решта учасників гри допомагають, пропонуючи свої варіанти.</a:t>
            </a:r>
            <a:endParaRPr sz="1400">
              <a:solidFill>
                <a:srgbClr val="7030A0"/>
              </a:solidFill>
            </a:endParaRPr>
          </a:p>
          <a:p>
            <a:pPr indent="-342900" lvl="0" marL="342900" rtl="0" algn="l">
              <a:spcBef>
                <a:spcPts val="880"/>
              </a:spcBef>
              <a:spcAft>
                <a:spcPts val="0"/>
              </a:spcAft>
              <a:buSzPts val="1400"/>
              <a:buChar char="🞆"/>
            </a:pPr>
            <a:r>
              <a:rPr lang="uk-UA" sz="1400">
                <a:solidFill>
                  <a:srgbClr val="7030A0"/>
                </a:solidFill>
                <a:latin typeface="Verdana"/>
                <a:ea typeface="Verdana"/>
                <a:cs typeface="Verdana"/>
                <a:sym typeface="Verdana"/>
              </a:rPr>
              <a:t> </a:t>
            </a:r>
            <a:endParaRPr sz="1400">
              <a:solidFill>
                <a:srgbClr val="7030A0"/>
              </a:solidFill>
            </a:endParaRPr>
          </a:p>
          <a:p>
            <a:pPr indent="-254000" lvl="0" marL="342900" rtl="0" algn="l">
              <a:spcBef>
                <a:spcPts val="880"/>
              </a:spcBef>
              <a:spcAft>
                <a:spcPts val="0"/>
              </a:spcAft>
              <a:buSzPts val="1400"/>
              <a:buNone/>
            </a:pPr>
            <a:r>
              <a:t/>
            </a:r>
            <a:endParaRPr sz="1400">
              <a:solidFill>
                <a:srgbClr val="7030A0"/>
              </a:solidFill>
            </a:endParaRPr>
          </a:p>
        </p:txBody>
      </p:sp>
      <p:pic>
        <p:nvPicPr>
          <p:cNvPr descr="Калоші щастя. Г.К.Андерсен" id="300" name="Google Shape;300;p22"/>
          <p:cNvPicPr preferRelativeResize="0"/>
          <p:nvPr/>
        </p:nvPicPr>
        <p:blipFill rotWithShape="1">
          <a:blip r:embed="rId3">
            <a:alphaModFix/>
          </a:blip>
          <a:srcRect b="0" l="0" r="0" t="0"/>
          <a:stretch/>
        </p:blipFill>
        <p:spPr>
          <a:xfrm>
            <a:off x="6228184" y="1700808"/>
            <a:ext cx="2688299" cy="3600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3"/>
          <p:cNvSpPr txBox="1"/>
          <p:nvPr>
            <p:ph type="title"/>
          </p:nvPr>
        </p:nvSpPr>
        <p:spPr>
          <a:xfrm>
            <a:off x="2123728" y="116632"/>
            <a:ext cx="4210630" cy="835495"/>
          </a:xfrm>
          <a:prstGeom prst="rect">
            <a:avLst/>
          </a:prstGeom>
          <a:solidFill>
            <a:schemeClr val="accent3"/>
          </a:solidFill>
          <a:ln cap="rnd" cmpd="sng" w="19050">
            <a:solidFill>
              <a:srgbClr val="BA962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7030A0"/>
              </a:buClr>
              <a:buSzPts val="4000"/>
              <a:buFont typeface="Arial Black"/>
              <a:buNone/>
            </a:pPr>
            <a:r>
              <a:rPr b="1" i="1" lang="uk-UA" sz="4000">
                <a:solidFill>
                  <a:srgbClr val="7030A0"/>
                </a:solidFill>
                <a:latin typeface="Arial Black"/>
                <a:ea typeface="Arial Black"/>
                <a:cs typeface="Arial Black"/>
                <a:sym typeface="Arial Black"/>
              </a:rPr>
              <a:t>Ситуації:</a:t>
            </a:r>
            <a:endParaRPr b="1" i="1" sz="4000">
              <a:solidFill>
                <a:srgbClr val="7030A0"/>
              </a:solidFill>
              <a:latin typeface="Arial Black"/>
              <a:ea typeface="Arial Black"/>
              <a:cs typeface="Arial Black"/>
              <a:sym typeface="Arial Black"/>
            </a:endParaRPr>
          </a:p>
        </p:txBody>
      </p:sp>
      <p:sp>
        <p:nvSpPr>
          <p:cNvPr id="306" name="Google Shape;306;p23"/>
          <p:cNvSpPr txBox="1"/>
          <p:nvPr>
            <p:ph idx="1" type="body"/>
          </p:nvPr>
        </p:nvSpPr>
        <p:spPr>
          <a:xfrm>
            <a:off x="395536" y="1052736"/>
            <a:ext cx="8136904" cy="4662046"/>
          </a:xfrm>
          <a:prstGeom prst="rect">
            <a:avLst/>
          </a:prstGeom>
          <a:gradFill>
            <a:gsLst>
              <a:gs pos="0">
                <a:srgbClr val="E2B1AE"/>
              </a:gs>
              <a:gs pos="100000">
                <a:srgbClr val="CD615A"/>
              </a:gs>
            </a:gsLst>
            <a:lin ang="5400000" scaled="0"/>
          </a:gradFill>
          <a:ln cap="rnd" cmpd="sng" w="12700">
            <a:solidFill>
              <a:schemeClr val="accent6"/>
            </a:solidFill>
            <a:prstDash val="solid"/>
            <a:round/>
            <a:headEnd len="sm" w="sm" type="none"/>
            <a:tailEnd len="sm" w="sm" type="none"/>
          </a:ln>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b="1" lang="uk-UA">
                <a:solidFill>
                  <a:srgbClr val="FFFF00"/>
                </a:solidFill>
                <a:latin typeface="Verdana"/>
                <a:ea typeface="Verdana"/>
                <a:cs typeface="Verdana"/>
                <a:sym typeface="Verdana"/>
              </a:rPr>
              <a:t>Директор відчитав вас за погано виконану роботу.</a:t>
            </a:r>
            <a:endParaRPr/>
          </a:p>
          <a:p>
            <a:pPr indent="-342900" lvl="0" marL="342900" rtl="0" algn="l">
              <a:spcBef>
                <a:spcPts val="960"/>
              </a:spcBef>
              <a:spcAft>
                <a:spcPts val="0"/>
              </a:spcAft>
              <a:buSzPts val="1800"/>
              <a:buChar char="🞆"/>
            </a:pPr>
            <a:r>
              <a:rPr b="1" lang="uk-UA">
                <a:solidFill>
                  <a:srgbClr val="7030A0"/>
                </a:solidFill>
                <a:latin typeface="Verdana"/>
                <a:ea typeface="Verdana"/>
                <a:cs typeface="Verdana"/>
                <a:sym typeface="Verdana"/>
              </a:rPr>
              <a:t>Вам дали велику кількість дітей в групу, які ходять всім складом.</a:t>
            </a:r>
            <a:endParaRPr b="1">
              <a:solidFill>
                <a:srgbClr val="7030A0"/>
              </a:solidFill>
            </a:endParaRPr>
          </a:p>
          <a:p>
            <a:pPr indent="-342900" lvl="0" marL="342900" rtl="0" algn="l">
              <a:spcBef>
                <a:spcPts val="960"/>
              </a:spcBef>
              <a:spcAft>
                <a:spcPts val="0"/>
              </a:spcAft>
              <a:buSzPts val="1800"/>
              <a:buChar char="🞆"/>
            </a:pPr>
            <a:r>
              <a:rPr b="1" lang="uk-UA">
                <a:solidFill>
                  <a:srgbClr val="00B0F0"/>
                </a:solidFill>
                <a:latin typeface="Verdana"/>
                <a:ea typeface="Verdana"/>
                <a:cs typeface="Verdana"/>
                <a:sym typeface="Verdana"/>
              </a:rPr>
              <a:t>На роботі затримали зарплату.</a:t>
            </a:r>
            <a:endParaRPr b="1">
              <a:solidFill>
                <a:srgbClr val="00B0F0"/>
              </a:solidFill>
            </a:endParaRPr>
          </a:p>
          <a:p>
            <a:pPr indent="-342900" lvl="0" marL="342900" rtl="0" algn="l">
              <a:spcBef>
                <a:spcPts val="960"/>
              </a:spcBef>
              <a:spcAft>
                <a:spcPts val="0"/>
              </a:spcAft>
              <a:buSzPts val="1800"/>
              <a:buChar char="🞆"/>
            </a:pPr>
            <a:r>
              <a:rPr b="1" lang="uk-UA">
                <a:solidFill>
                  <a:srgbClr val="002060"/>
                </a:solidFill>
                <a:latin typeface="Verdana"/>
                <a:ea typeface="Verdana"/>
                <a:cs typeface="Verdana"/>
                <a:sym typeface="Verdana"/>
              </a:rPr>
              <a:t>По дорозі на роботу ви зламали каблук.</a:t>
            </a:r>
            <a:endParaRPr b="1">
              <a:solidFill>
                <a:srgbClr val="002060"/>
              </a:solidFill>
            </a:endParaRPr>
          </a:p>
          <a:p>
            <a:pPr indent="-342900" lvl="0" marL="342900" rtl="0" algn="l">
              <a:spcBef>
                <a:spcPts val="960"/>
              </a:spcBef>
              <a:spcAft>
                <a:spcPts val="0"/>
              </a:spcAft>
              <a:buSzPts val="1800"/>
              <a:buChar char="🞆"/>
            </a:pPr>
            <a:r>
              <a:rPr b="1" lang="uk-UA">
                <a:solidFill>
                  <a:srgbClr val="FF0000"/>
                </a:solidFill>
                <a:latin typeface="Verdana"/>
                <a:ea typeface="Verdana"/>
                <a:cs typeface="Verdana"/>
                <a:sym typeface="Verdana"/>
              </a:rPr>
              <a:t>Більшість ваших учнів вихованців показали слабкі результати моніторингу.</a:t>
            </a:r>
            <a:endParaRPr b="1">
              <a:solidFill>
                <a:srgbClr val="FF0000"/>
              </a:solidFill>
            </a:endParaRPr>
          </a:p>
          <a:p>
            <a:pPr indent="-342900" lvl="0" marL="342900" rtl="0" algn="l">
              <a:spcBef>
                <a:spcPts val="960"/>
              </a:spcBef>
              <a:spcAft>
                <a:spcPts val="0"/>
              </a:spcAft>
              <a:buSzPts val="1800"/>
              <a:buChar char="🞆"/>
            </a:pPr>
            <a:r>
              <a:rPr b="1" lang="uk-UA">
                <a:solidFill>
                  <a:srgbClr val="0070C0"/>
                </a:solidFill>
                <a:latin typeface="Verdana"/>
                <a:ea typeface="Verdana"/>
                <a:cs typeface="Verdana"/>
                <a:sym typeface="Verdana"/>
              </a:rPr>
              <a:t>Ви раптово захворіли.</a:t>
            </a:r>
            <a:endParaRPr b="1">
              <a:solidFill>
                <a:srgbClr val="0070C0"/>
              </a:solidFill>
            </a:endParaRPr>
          </a:p>
          <a:p>
            <a:pPr indent="-342900" lvl="0" marL="342900" rtl="0" algn="l">
              <a:spcBef>
                <a:spcPts val="960"/>
              </a:spcBef>
              <a:spcAft>
                <a:spcPts val="0"/>
              </a:spcAft>
              <a:buSzPts val="1800"/>
              <a:buChar char="🞆"/>
            </a:pPr>
            <a:r>
              <a:rPr b="1" lang="uk-UA">
                <a:solidFill>
                  <a:srgbClr val="FFFF00"/>
                </a:solidFill>
                <a:latin typeface="Verdana"/>
                <a:ea typeface="Verdana"/>
                <a:cs typeface="Verdana"/>
                <a:sym typeface="Verdana"/>
              </a:rPr>
              <a:t>Ви потрапили під скорочення.</a:t>
            </a:r>
            <a:endParaRPr b="1">
              <a:solidFill>
                <a:srgbClr val="FFFF00"/>
              </a:solidFill>
            </a:endParaRPr>
          </a:p>
          <a:p>
            <a:pPr indent="-228600" lvl="0" marL="342900" rtl="0" algn="l">
              <a:spcBef>
                <a:spcPts val="960"/>
              </a:spcBef>
              <a:spcAft>
                <a:spcPts val="0"/>
              </a:spcAft>
              <a:buSzPts val="1800"/>
              <a:buNone/>
            </a:pPr>
            <a:r>
              <a:t/>
            </a:r>
            <a:endParaRPr/>
          </a:p>
        </p:txBody>
      </p:sp>
      <p:pic>
        <p:nvPicPr>
          <p:cNvPr descr="C:\Users\Валентина\Desktop\415768_2.jpeg" id="307" name="Google Shape;307;p23"/>
          <p:cNvPicPr preferRelativeResize="0"/>
          <p:nvPr/>
        </p:nvPicPr>
        <p:blipFill rotWithShape="1">
          <a:blip r:embed="rId3">
            <a:alphaModFix/>
          </a:blip>
          <a:srcRect b="0" l="0" r="0" t="0"/>
          <a:stretch/>
        </p:blipFill>
        <p:spPr>
          <a:xfrm>
            <a:off x="5364088" y="4293096"/>
            <a:ext cx="2780665" cy="1055370"/>
          </a:xfrm>
          <a:prstGeom prst="rect">
            <a:avLst/>
          </a:prstGeom>
          <a:noFill/>
          <a:ln>
            <a:noFill/>
          </a:ln>
        </p:spPr>
      </p:pic>
      <p:sp>
        <p:nvSpPr>
          <p:cNvPr id="308" name="Google Shape;308;p23"/>
          <p:cNvSpPr/>
          <p:nvPr/>
        </p:nvSpPr>
        <p:spPr>
          <a:xfrm>
            <a:off x="590148" y="5085184"/>
            <a:ext cx="4572000" cy="1200329"/>
          </a:xfrm>
          <a:prstGeom prst="rect">
            <a:avLst/>
          </a:prstGeom>
          <a:solidFill>
            <a:schemeClr val="accent1"/>
          </a:solidFill>
          <a:ln cap="rnd" cmpd="sng" w="19050">
            <a:solidFill>
              <a:srgbClr val="75842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uk-UA" sz="1800">
                <a:solidFill>
                  <a:srgbClr val="FFFF00"/>
                </a:solidFill>
                <a:latin typeface="Verdana"/>
                <a:ea typeface="Verdana"/>
                <a:cs typeface="Verdana"/>
                <a:sym typeface="Verdana"/>
              </a:rPr>
              <a:t>Рефлексія. </a:t>
            </a:r>
            <a:r>
              <a:rPr lang="uk-UA" sz="1800">
                <a:solidFill>
                  <a:srgbClr val="0070C0"/>
                </a:solidFill>
                <a:latin typeface="Verdana"/>
                <a:ea typeface="Verdana"/>
                <a:cs typeface="Verdana"/>
                <a:sym typeface="Verdana"/>
              </a:rPr>
              <a:t>Чи важко було знайти позитивні сторони в ситуаціях? Що ви зрозуміли для себе? </a:t>
            </a:r>
            <a:endParaRPr sz="1800">
              <a:solidFill>
                <a:srgbClr val="0070C0"/>
              </a:solidFill>
              <a:latin typeface="Verdana"/>
              <a:ea typeface="Verdana"/>
              <a:cs typeface="Verdana"/>
              <a:sym typeface="Verdana"/>
            </a:endParaRPr>
          </a:p>
          <a:p>
            <a:pPr indent="0" lvl="0" marL="0" marR="0" rtl="0" algn="l">
              <a:spcBef>
                <a:spcPts val="0"/>
              </a:spcBef>
              <a:spcAft>
                <a:spcPts val="0"/>
              </a:spcAft>
              <a:buNone/>
            </a:pPr>
            <a:r>
              <a:t/>
            </a:r>
            <a:endParaRPr sz="1800">
              <a:solidFill>
                <a:srgbClr val="0070C0"/>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6">
                                            <p:txEl>
                                              <p:pRg end="0" st="0"/>
                                            </p:txEl>
                                          </p:spTgt>
                                        </p:tgtEl>
                                        <p:attrNameLst>
                                          <p:attrName>style.visibility</p:attrName>
                                        </p:attrNameLst>
                                      </p:cBhvr>
                                      <p:to>
                                        <p:strVal val="visible"/>
                                      </p:to>
                                    </p:set>
                                    <p:anim calcmode="lin" valueType="num">
                                      <p:cBhvr additive="base">
                                        <p:cTn dur="500"/>
                                        <p:tgtEl>
                                          <p:spTgt spid="30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6">
                                            <p:txEl>
                                              <p:pRg end="1" st="1"/>
                                            </p:txEl>
                                          </p:spTgt>
                                        </p:tgtEl>
                                        <p:attrNameLst>
                                          <p:attrName>style.visibility</p:attrName>
                                        </p:attrNameLst>
                                      </p:cBhvr>
                                      <p:to>
                                        <p:strVal val="visible"/>
                                      </p:to>
                                    </p:set>
                                    <p:anim calcmode="lin" valueType="num">
                                      <p:cBhvr additive="base">
                                        <p:cTn dur="500"/>
                                        <p:tgtEl>
                                          <p:spTgt spid="30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6">
                                            <p:txEl>
                                              <p:pRg end="2" st="2"/>
                                            </p:txEl>
                                          </p:spTgt>
                                        </p:tgtEl>
                                        <p:attrNameLst>
                                          <p:attrName>style.visibility</p:attrName>
                                        </p:attrNameLst>
                                      </p:cBhvr>
                                      <p:to>
                                        <p:strVal val="visible"/>
                                      </p:to>
                                    </p:set>
                                    <p:anim calcmode="lin" valueType="num">
                                      <p:cBhvr additive="base">
                                        <p:cTn dur="500"/>
                                        <p:tgtEl>
                                          <p:spTgt spid="30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6">
                                            <p:txEl>
                                              <p:pRg end="3" st="3"/>
                                            </p:txEl>
                                          </p:spTgt>
                                        </p:tgtEl>
                                        <p:attrNameLst>
                                          <p:attrName>style.visibility</p:attrName>
                                        </p:attrNameLst>
                                      </p:cBhvr>
                                      <p:to>
                                        <p:strVal val="visible"/>
                                      </p:to>
                                    </p:set>
                                    <p:anim calcmode="lin" valueType="num">
                                      <p:cBhvr additive="base">
                                        <p:cTn dur="500"/>
                                        <p:tgtEl>
                                          <p:spTgt spid="30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6">
                                            <p:txEl>
                                              <p:pRg end="4" st="4"/>
                                            </p:txEl>
                                          </p:spTgt>
                                        </p:tgtEl>
                                        <p:attrNameLst>
                                          <p:attrName>style.visibility</p:attrName>
                                        </p:attrNameLst>
                                      </p:cBhvr>
                                      <p:to>
                                        <p:strVal val="visible"/>
                                      </p:to>
                                    </p:set>
                                    <p:anim calcmode="lin" valueType="num">
                                      <p:cBhvr additive="base">
                                        <p:cTn dur="500"/>
                                        <p:tgtEl>
                                          <p:spTgt spid="30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6">
                                            <p:txEl>
                                              <p:pRg end="5" st="5"/>
                                            </p:txEl>
                                          </p:spTgt>
                                        </p:tgtEl>
                                        <p:attrNameLst>
                                          <p:attrName>style.visibility</p:attrName>
                                        </p:attrNameLst>
                                      </p:cBhvr>
                                      <p:to>
                                        <p:strVal val="visible"/>
                                      </p:to>
                                    </p:set>
                                    <p:anim calcmode="lin" valueType="num">
                                      <p:cBhvr additive="base">
                                        <p:cTn dur="500"/>
                                        <p:tgtEl>
                                          <p:spTgt spid="30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6">
                                            <p:txEl>
                                              <p:pRg end="6" st="6"/>
                                            </p:txEl>
                                          </p:spTgt>
                                        </p:tgtEl>
                                        <p:attrNameLst>
                                          <p:attrName>style.visibility</p:attrName>
                                        </p:attrNameLst>
                                      </p:cBhvr>
                                      <p:to>
                                        <p:strVal val="visible"/>
                                      </p:to>
                                    </p:set>
                                    <p:anim calcmode="lin" valueType="num">
                                      <p:cBhvr additive="base">
                                        <p:cTn dur="500"/>
                                        <p:tgtEl>
                                          <p:spTgt spid="306">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6">
                                            <p:txEl>
                                              <p:pRg end="7" st="7"/>
                                            </p:txEl>
                                          </p:spTgt>
                                        </p:tgtEl>
                                        <p:attrNameLst>
                                          <p:attrName>style.visibility</p:attrName>
                                        </p:attrNameLst>
                                      </p:cBhvr>
                                      <p:to>
                                        <p:strVal val="visible"/>
                                      </p:to>
                                    </p:set>
                                    <p:anim calcmode="lin" valueType="num">
                                      <p:cBhvr additive="base">
                                        <p:cTn dur="500"/>
                                        <p:tgtEl>
                                          <p:spTgt spid="306">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20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4"/>
          <p:cNvSpPr txBox="1"/>
          <p:nvPr>
            <p:ph idx="1" type="body"/>
          </p:nvPr>
        </p:nvSpPr>
        <p:spPr>
          <a:xfrm>
            <a:off x="323528" y="1196751"/>
            <a:ext cx="4213729" cy="5252467"/>
          </a:xfrm>
          <a:prstGeom prst="rect">
            <a:avLst/>
          </a:prstGeom>
          <a:solidFill>
            <a:schemeClr val="accent1"/>
          </a:solidFill>
          <a:ln cap="rnd" cmpd="sng" w="19050">
            <a:solidFill>
              <a:srgbClr val="758425"/>
            </a:solidFill>
            <a:prstDash val="solid"/>
            <a:round/>
            <a:headEnd len="sm" w="sm" type="none"/>
            <a:tailEnd len="sm" w="sm" type="none"/>
          </a:ln>
        </p:spPr>
        <p:txBody>
          <a:bodyPr anchorCtr="0" anchor="ctr" bIns="45700" lIns="91425" spcFirstLastPara="1" rIns="91425" wrap="square" tIns="45700">
            <a:normAutofit fontScale="85000" lnSpcReduction="10000"/>
          </a:bodyPr>
          <a:lstStyle/>
          <a:p>
            <a:pPr indent="-342900" lvl="0" marL="342900" rtl="0" algn="l">
              <a:spcBef>
                <a:spcPts val="0"/>
              </a:spcBef>
              <a:spcAft>
                <a:spcPts val="0"/>
              </a:spcAft>
              <a:buSzPct val="100000"/>
              <a:buChar char="🞆"/>
            </a:pPr>
            <a:r>
              <a:rPr b="1" lang="uk-UA">
                <a:solidFill>
                  <a:srgbClr val="002060"/>
                </a:solidFill>
                <a:latin typeface="Verdana"/>
                <a:ea typeface="Verdana"/>
                <a:cs typeface="Verdana"/>
                <a:sym typeface="Verdana"/>
              </a:rPr>
              <a:t>Малювання одним розчерком, при якому художник не відриває олівця від поверхні листа - це не тільки захоплююча гра, але і неймовірно корисне заняття для тренування фантазії та образного мислення, а також дрібної моторики.</a:t>
            </a:r>
            <a:endParaRPr b="1">
              <a:solidFill>
                <a:srgbClr val="002060"/>
              </a:solidFill>
            </a:endParaRPr>
          </a:p>
          <a:p>
            <a:pPr indent="-245745" lvl="0" marL="342900" rtl="0" algn="l">
              <a:spcBef>
                <a:spcPts val="906"/>
              </a:spcBef>
              <a:spcAft>
                <a:spcPts val="0"/>
              </a:spcAft>
              <a:buSzPct val="100000"/>
              <a:buNone/>
            </a:pPr>
            <a:r>
              <a:t/>
            </a:r>
            <a:endParaRPr b="1">
              <a:solidFill>
                <a:srgbClr val="942102"/>
              </a:solidFill>
            </a:endParaRPr>
          </a:p>
          <a:p>
            <a:pPr indent="-342900" lvl="0" marL="342900" rtl="0" algn="l">
              <a:spcBef>
                <a:spcPts val="906"/>
              </a:spcBef>
              <a:spcAft>
                <a:spcPts val="0"/>
              </a:spcAft>
              <a:buSzPct val="100000"/>
              <a:buChar char="🞆"/>
            </a:pPr>
            <a:r>
              <a:rPr b="1" lang="uk-UA">
                <a:solidFill>
                  <a:srgbClr val="0070C0"/>
                </a:solidFill>
                <a:latin typeface="Verdana"/>
                <a:ea typeface="Verdana"/>
                <a:cs typeface="Verdana"/>
                <a:sym typeface="Verdana"/>
              </a:rPr>
              <a:t>Дорослим теж не варто нехтувати таким заняттям, адже воно не тільки прекрасно розслабляє, але і синхронізує роботу правого і лівого півкуль головного мозку, активізує Ваше творче начало, а адже погодьтеся - воно непогано допомагає в житті.</a:t>
            </a:r>
            <a:endParaRPr/>
          </a:p>
          <a:p>
            <a:pPr indent="-342900" lvl="0" marL="342900" rtl="0" algn="l">
              <a:spcBef>
                <a:spcPts val="906"/>
              </a:spcBef>
              <a:spcAft>
                <a:spcPts val="0"/>
              </a:spcAft>
              <a:buSzPct val="100000"/>
              <a:buChar char="🞆"/>
            </a:pPr>
            <a:r>
              <a:rPr b="1" lang="uk-UA">
                <a:solidFill>
                  <a:srgbClr val="7030A0"/>
                </a:solidFill>
                <a:latin typeface="Verdana"/>
                <a:ea typeface="Verdana"/>
                <a:cs typeface="Verdana"/>
                <a:sym typeface="Verdana"/>
              </a:rPr>
              <a:t>Загалом - пора влаштувати веселий конкурс на кращі "Малюнки-Не-Відриваючи-Руки"! На старт увагу марш!</a:t>
            </a:r>
            <a:endParaRPr/>
          </a:p>
          <a:p>
            <a:pPr indent="-245745" lvl="0" marL="342900" rtl="0" algn="l">
              <a:spcBef>
                <a:spcPts val="906"/>
              </a:spcBef>
              <a:spcAft>
                <a:spcPts val="0"/>
              </a:spcAft>
              <a:buSzPct val="100000"/>
              <a:buNone/>
            </a:pPr>
            <a:r>
              <a:t/>
            </a:r>
            <a:endParaRPr/>
          </a:p>
        </p:txBody>
      </p:sp>
      <p:sp>
        <p:nvSpPr>
          <p:cNvPr id="314" name="Google Shape;314;p24"/>
          <p:cNvSpPr/>
          <p:nvPr/>
        </p:nvSpPr>
        <p:spPr>
          <a:xfrm>
            <a:off x="758100" y="404664"/>
            <a:ext cx="7558315" cy="369332"/>
          </a:xfrm>
          <a:prstGeom prst="rect">
            <a:avLst/>
          </a:prstGeom>
          <a:gradFill>
            <a:gsLst>
              <a:gs pos="0">
                <a:srgbClr val="FF7032"/>
              </a:gs>
              <a:gs pos="100000">
                <a:srgbClr val="CA5000"/>
              </a:gs>
            </a:gsLst>
            <a:lin ang="5400000" scaled="0"/>
          </a:gradFill>
          <a:ln>
            <a:noFill/>
          </a:ln>
          <a:effectLst>
            <a:outerShdw blurRad="88900" rotWithShape="0" algn="ctr" dir="5400000" dist="38100">
              <a:srgbClr val="000000">
                <a:alpha val="64705"/>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uk-UA" sz="1800">
                <a:solidFill>
                  <a:srgbClr val="FFFF00"/>
                </a:solidFill>
                <a:latin typeface="Verdana"/>
                <a:ea typeface="Verdana"/>
                <a:cs typeface="Verdana"/>
                <a:sym typeface="Verdana"/>
              </a:rPr>
              <a:t>Конкурс на кращі малюнки: «Не відриваючи руки»</a:t>
            </a:r>
            <a:endParaRPr/>
          </a:p>
        </p:txBody>
      </p:sp>
      <p:pic>
        <p:nvPicPr>
          <p:cNvPr descr="Малюнок, не відриваючи руки SKRYNYA.UA — Handmade ярмарок України | Идеи  для квилтинга, Стеганые узоры, Рисунки" id="315" name="Google Shape;315;p24"/>
          <p:cNvPicPr preferRelativeResize="0"/>
          <p:nvPr/>
        </p:nvPicPr>
        <p:blipFill rotWithShape="1">
          <a:blip r:embed="rId3">
            <a:alphaModFix/>
          </a:blip>
          <a:srcRect b="0" l="0" r="0" t="0"/>
          <a:stretch/>
        </p:blipFill>
        <p:spPr>
          <a:xfrm>
            <a:off x="7020272" y="2201765"/>
            <a:ext cx="1957443" cy="2740421"/>
          </a:xfrm>
          <a:prstGeom prst="rect">
            <a:avLst/>
          </a:prstGeom>
          <a:noFill/>
          <a:ln>
            <a:noFill/>
          </a:ln>
        </p:spPr>
      </p:pic>
      <p:pic>
        <p:nvPicPr>
          <p:cNvPr descr="Super_Teacher: Намалюй малюнок не відриваючи руки" id="316" name="Google Shape;316;p24"/>
          <p:cNvPicPr preferRelativeResize="0"/>
          <p:nvPr/>
        </p:nvPicPr>
        <p:blipFill rotWithShape="1">
          <a:blip r:embed="rId4">
            <a:alphaModFix/>
          </a:blip>
          <a:srcRect b="0" l="0" r="0" t="0"/>
          <a:stretch/>
        </p:blipFill>
        <p:spPr>
          <a:xfrm>
            <a:off x="4987106" y="4077072"/>
            <a:ext cx="1656183" cy="2338140"/>
          </a:xfrm>
          <a:prstGeom prst="rect">
            <a:avLst/>
          </a:prstGeom>
          <a:noFill/>
          <a:ln>
            <a:noFill/>
          </a:ln>
        </p:spPr>
      </p:pic>
      <p:pic>
        <p:nvPicPr>
          <p:cNvPr descr="Рисуем не отрывая руки" id="317" name="Google Shape;317;p24"/>
          <p:cNvPicPr preferRelativeResize="0"/>
          <p:nvPr/>
        </p:nvPicPr>
        <p:blipFill rotWithShape="1">
          <a:blip r:embed="rId5">
            <a:alphaModFix/>
          </a:blip>
          <a:srcRect b="0" l="0" r="0" t="0"/>
          <a:stretch/>
        </p:blipFill>
        <p:spPr>
          <a:xfrm>
            <a:off x="4804964" y="1085950"/>
            <a:ext cx="1838325" cy="24860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5"/>
          <p:cNvSpPr txBox="1"/>
          <p:nvPr>
            <p:ph type="title"/>
          </p:nvPr>
        </p:nvSpPr>
        <p:spPr>
          <a:xfrm>
            <a:off x="1009442" y="675724"/>
            <a:ext cx="7125113" cy="92447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200"/>
              <a:buFont typeface="Verdana"/>
              <a:buNone/>
            </a:pPr>
            <a:r>
              <a:t/>
            </a:r>
            <a:endParaRPr/>
          </a:p>
        </p:txBody>
      </p:sp>
      <p:sp>
        <p:nvSpPr>
          <p:cNvPr id="323" name="Google Shape;323;p25"/>
          <p:cNvSpPr txBox="1"/>
          <p:nvPr>
            <p:ph idx="1" type="body"/>
          </p:nvPr>
        </p:nvSpPr>
        <p:spPr>
          <a:xfrm>
            <a:off x="1009443" y="1807361"/>
            <a:ext cx="7125112" cy="4051437"/>
          </a:xfrm>
          <a:prstGeom prst="rect">
            <a:avLst/>
          </a:prstGeom>
          <a:noFill/>
          <a:ln>
            <a:noFill/>
          </a:ln>
        </p:spPr>
        <p:txBody>
          <a:bodyPr anchorCtr="0" anchor="ctr" bIns="45700" lIns="91425" spcFirstLastPara="1" rIns="91425" wrap="square" tIns="45700">
            <a:normAutofit/>
          </a:bodyPr>
          <a:lstStyle/>
          <a:p>
            <a:pPr indent="-228600" lvl="0" marL="342900" rtl="0" algn="l">
              <a:spcBef>
                <a:spcPts val="0"/>
              </a:spcBef>
              <a:spcAft>
                <a:spcPts val="0"/>
              </a:spcAft>
              <a:buSzPts val="1800"/>
              <a:buNone/>
            </a:pPr>
            <a:r>
              <a:t/>
            </a:r>
            <a:endParaRPr/>
          </a:p>
        </p:txBody>
      </p:sp>
      <p:pic>
        <p:nvPicPr>
          <p:cNvPr descr="May be an image of elephant" id="324" name="Google Shape;324;p25"/>
          <p:cNvPicPr preferRelativeResize="0"/>
          <p:nvPr/>
        </p:nvPicPr>
        <p:blipFill rotWithShape="1">
          <a:blip r:embed="rId3">
            <a:alphaModFix/>
          </a:blip>
          <a:srcRect b="23432" l="13853" r="12274" t="25095"/>
          <a:stretch/>
        </p:blipFill>
        <p:spPr>
          <a:xfrm>
            <a:off x="827584" y="651364"/>
            <a:ext cx="7416824" cy="516768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descr="Немає опису світлини." id="329" name="Google Shape;329;p26"/>
          <p:cNvPicPr preferRelativeResize="0"/>
          <p:nvPr/>
        </p:nvPicPr>
        <p:blipFill rotWithShape="1">
          <a:blip r:embed="rId3">
            <a:alphaModFix/>
          </a:blip>
          <a:srcRect b="0" l="0" r="0" t="0"/>
          <a:stretch/>
        </p:blipFill>
        <p:spPr>
          <a:xfrm>
            <a:off x="2411760" y="404664"/>
            <a:ext cx="4176464" cy="570911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descr="May be an image of rose" id="334" name="Google Shape;334;p27"/>
          <p:cNvPicPr preferRelativeResize="0"/>
          <p:nvPr/>
        </p:nvPicPr>
        <p:blipFill rotWithShape="1">
          <a:blip r:embed="rId3">
            <a:alphaModFix/>
          </a:blip>
          <a:srcRect b="13834" l="25590" r="24781" t="30469"/>
          <a:stretch/>
        </p:blipFill>
        <p:spPr>
          <a:xfrm>
            <a:off x="1907704" y="188640"/>
            <a:ext cx="5400600" cy="606099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descr="Немає опису світлини." id="339" name="Google Shape;339;p28"/>
          <p:cNvPicPr preferRelativeResize="0"/>
          <p:nvPr/>
        </p:nvPicPr>
        <p:blipFill rotWithShape="1">
          <a:blip r:embed="rId3">
            <a:alphaModFix/>
          </a:blip>
          <a:srcRect b="0" l="0" r="0" t="0"/>
          <a:stretch/>
        </p:blipFill>
        <p:spPr>
          <a:xfrm>
            <a:off x="2141936" y="135179"/>
            <a:ext cx="4590304" cy="629431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descr="Немає опису світлини." id="344" name="Google Shape;344;p29"/>
          <p:cNvPicPr preferRelativeResize="0"/>
          <p:nvPr/>
        </p:nvPicPr>
        <p:blipFill rotWithShape="1">
          <a:blip r:embed="rId3">
            <a:alphaModFix/>
          </a:blip>
          <a:srcRect b="0" l="0" r="0" t="0"/>
          <a:stretch/>
        </p:blipFill>
        <p:spPr>
          <a:xfrm>
            <a:off x="1547664" y="188640"/>
            <a:ext cx="5976664" cy="597666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
          <p:cNvSpPr txBox="1"/>
          <p:nvPr>
            <p:ph idx="1" type="body"/>
          </p:nvPr>
        </p:nvSpPr>
        <p:spPr>
          <a:xfrm>
            <a:off x="251520" y="160338"/>
            <a:ext cx="8712968" cy="3484686"/>
          </a:xfrm>
          <a:prstGeom prst="rect">
            <a:avLst/>
          </a:prstGeom>
          <a:gradFill>
            <a:gsLst>
              <a:gs pos="0">
                <a:srgbClr val="FF7032"/>
              </a:gs>
              <a:gs pos="100000">
                <a:srgbClr val="CA5000"/>
              </a:gs>
            </a:gsLst>
            <a:lin ang="5400000" scaled="0"/>
          </a:gradFill>
          <a:ln cap="rnd" cmpd="sng" w="12700">
            <a:solidFill>
              <a:schemeClr val="accent5"/>
            </a:solidFill>
            <a:prstDash val="solid"/>
            <a:round/>
            <a:headEnd len="sm" w="sm" type="none"/>
            <a:tailEnd len="sm" w="sm" type="none"/>
          </a:ln>
          <a:effectLst>
            <a:outerShdw blurRad="38100" rotWithShape="0" dir="5400000" dist="25400">
              <a:srgbClr val="000000">
                <a:alpha val="44705"/>
              </a:srgbClr>
            </a:outerShdw>
          </a:effectLst>
        </p:spPr>
        <p:txBody>
          <a:bodyPr anchorCtr="0" anchor="ctr" bIns="45700" lIns="91425" spcFirstLastPara="1" rIns="91425" wrap="square" tIns="45700">
            <a:normAutofit fontScale="92500" lnSpcReduction="10000"/>
          </a:bodyPr>
          <a:lstStyle/>
          <a:p>
            <a:pPr indent="-342900" lvl="0" marL="342900" rtl="0" algn="l">
              <a:spcBef>
                <a:spcPts val="0"/>
              </a:spcBef>
              <a:spcAft>
                <a:spcPts val="0"/>
              </a:spcAft>
              <a:buSzPct val="100000"/>
              <a:buChar char="🞆"/>
            </a:pPr>
            <a:r>
              <a:rPr b="1" lang="uk-UA">
                <a:solidFill>
                  <a:schemeClr val="dk1"/>
                </a:solidFill>
                <a:latin typeface="Verdana"/>
                <a:ea typeface="Verdana"/>
                <a:cs typeface="Verdana"/>
                <a:sym typeface="Verdana"/>
              </a:rPr>
              <a:t>Для кожного з нас найважливішим в житті є здоров’я. </a:t>
            </a:r>
            <a:endParaRPr b="1">
              <a:solidFill>
                <a:schemeClr val="dk1"/>
              </a:solidFill>
            </a:endParaRPr>
          </a:p>
          <a:p>
            <a:pPr indent="-342900" lvl="0" marL="342900" rtl="0" algn="l">
              <a:spcBef>
                <a:spcPts val="933"/>
              </a:spcBef>
              <a:spcAft>
                <a:spcPts val="0"/>
              </a:spcAft>
              <a:buSzPct val="100000"/>
              <a:buChar char="🞆"/>
            </a:pPr>
            <a:r>
              <a:rPr b="1" lang="uk-UA">
                <a:solidFill>
                  <a:schemeClr val="dk1"/>
                </a:solidFill>
                <a:latin typeface="Verdana"/>
                <a:ea typeface="Verdana"/>
                <a:cs typeface="Verdana"/>
                <a:sym typeface="Verdana"/>
              </a:rPr>
              <a:t>Його збереження наша з вами робота. В діяльності педагогічних працівників багато різноманітних факторів, які можуть призвести до стресу, тривожності, синдрому вигорання.</a:t>
            </a:r>
            <a:endParaRPr/>
          </a:p>
          <a:p>
            <a:pPr indent="-342900" lvl="0" marL="342900" rtl="0" algn="l">
              <a:spcBef>
                <a:spcPts val="933"/>
              </a:spcBef>
              <a:spcAft>
                <a:spcPts val="0"/>
              </a:spcAft>
              <a:buSzPct val="100000"/>
              <a:buChar char="🞆"/>
            </a:pPr>
            <a:r>
              <a:rPr b="1" lang="uk-UA">
                <a:solidFill>
                  <a:schemeClr val="dk1"/>
                </a:solidFill>
                <a:latin typeface="Verdana"/>
                <a:ea typeface="Verdana"/>
                <a:cs typeface="Verdana"/>
                <a:sym typeface="Verdana"/>
              </a:rPr>
              <a:t> Доведено, що психічне здоров’я може серйозно вплинути на фізичний стан нашого організму і призвести до тяжких хвороб. </a:t>
            </a:r>
            <a:endParaRPr b="1">
              <a:solidFill>
                <a:schemeClr val="dk1"/>
              </a:solidFill>
            </a:endParaRPr>
          </a:p>
          <a:p>
            <a:pPr indent="-342900" lvl="0" marL="342900" rtl="0" algn="l">
              <a:spcBef>
                <a:spcPts val="933"/>
              </a:spcBef>
              <a:spcAft>
                <a:spcPts val="0"/>
              </a:spcAft>
              <a:buSzPct val="100000"/>
              <a:buChar char="🞆"/>
            </a:pPr>
            <a:r>
              <a:rPr b="1" lang="uk-UA">
                <a:solidFill>
                  <a:schemeClr val="dk1"/>
                </a:solidFill>
                <a:latin typeface="Verdana"/>
                <a:ea typeface="Verdana"/>
                <a:cs typeface="Verdana"/>
                <a:sym typeface="Verdana"/>
              </a:rPr>
              <a:t>Тож, дуже важливо попередити негативні емоційні стани, зберегти психоенергетичний баланс і навчитися регулювати свої емоції і поведінку. </a:t>
            </a:r>
            <a:endParaRPr b="1">
              <a:solidFill>
                <a:schemeClr val="dk1"/>
              </a:solidFill>
            </a:endParaRPr>
          </a:p>
          <a:p>
            <a:pPr indent="-342900" lvl="0" marL="342900" rtl="0" algn="l">
              <a:spcBef>
                <a:spcPts val="933"/>
              </a:spcBef>
              <a:spcAft>
                <a:spcPts val="0"/>
              </a:spcAft>
              <a:buSzPct val="100000"/>
              <a:buChar char="🞆"/>
            </a:pPr>
            <a:r>
              <a:rPr b="1" lang="uk-UA">
                <a:solidFill>
                  <a:srgbClr val="FFFF00"/>
                </a:solidFill>
                <a:latin typeface="Verdana"/>
                <a:ea typeface="Verdana"/>
                <a:cs typeface="Verdana"/>
                <a:sym typeface="Verdana"/>
              </a:rPr>
              <a:t>На тренінгу ми навчимося прийомам, які допоможуть зберегти ваше здоров'я. </a:t>
            </a:r>
            <a:endParaRPr b="1">
              <a:solidFill>
                <a:srgbClr val="FFFF00"/>
              </a:solidFill>
            </a:endParaRPr>
          </a:p>
          <a:p>
            <a:pPr indent="-237172" lvl="0" marL="342900" rtl="0" algn="l">
              <a:spcBef>
                <a:spcPts val="933"/>
              </a:spcBef>
              <a:spcAft>
                <a:spcPts val="0"/>
              </a:spcAft>
              <a:buSzPct val="100000"/>
              <a:buNone/>
            </a:pPr>
            <a:r>
              <a:t/>
            </a:r>
            <a:endParaRPr>
              <a:solidFill>
                <a:srgbClr val="FFFF00"/>
              </a:solidFill>
            </a:endParaRPr>
          </a:p>
        </p:txBody>
      </p:sp>
      <p:sp>
        <p:nvSpPr>
          <p:cNvPr descr="Психічне здоров'я, його основні ознаки | Блоги БДМУ" id="164" name="Google Shape;164;p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Verdana"/>
              <a:ea typeface="Verdana"/>
              <a:cs typeface="Verdana"/>
              <a:sym typeface="Verdana"/>
            </a:endParaRPr>
          </a:p>
        </p:txBody>
      </p:sp>
      <p:sp>
        <p:nvSpPr>
          <p:cNvPr descr="Психічне здоров'я, його основні ознаки | Блоги БДМУ" id="165" name="Google Shape;165;p3"/>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Verdana"/>
              <a:ea typeface="Verdana"/>
              <a:cs typeface="Verdana"/>
              <a:sym typeface="Verdana"/>
            </a:endParaRPr>
          </a:p>
        </p:txBody>
      </p:sp>
      <p:pic>
        <p:nvPicPr>
          <p:cNvPr descr="Managing Incontinence During Pregnancy" id="166" name="Google Shape;166;p3"/>
          <p:cNvPicPr preferRelativeResize="0"/>
          <p:nvPr/>
        </p:nvPicPr>
        <p:blipFill rotWithShape="1">
          <a:blip r:embed="rId3">
            <a:alphaModFix/>
          </a:blip>
          <a:srcRect b="0" l="0" r="0" t="0"/>
          <a:stretch/>
        </p:blipFill>
        <p:spPr>
          <a:xfrm>
            <a:off x="460375" y="3789040"/>
            <a:ext cx="2619375" cy="1743076"/>
          </a:xfrm>
          <a:prstGeom prst="rect">
            <a:avLst/>
          </a:prstGeom>
          <a:noFill/>
          <a:ln>
            <a:noFill/>
          </a:ln>
        </p:spPr>
      </p:pic>
      <p:sp>
        <p:nvSpPr>
          <p:cNvPr descr="Психічне здоров'я, його основні ознаки | Блоги БДМУ" id="167" name="Google Shape;167;p3"/>
          <p:cNvSpPr/>
          <p:nvPr/>
        </p:nvSpPr>
        <p:spPr>
          <a:xfrm flipH="1">
            <a:off x="917450" y="312725"/>
            <a:ext cx="6486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Verdana"/>
              <a:ea typeface="Verdana"/>
              <a:cs typeface="Verdana"/>
              <a:sym typeface="Verdana"/>
            </a:endParaRPr>
          </a:p>
        </p:txBody>
      </p:sp>
      <p:pic>
        <p:nvPicPr>
          <p:cNvPr descr="Психологія здоров`я та здорового способу життя" id="168" name="Google Shape;168;p3"/>
          <p:cNvPicPr preferRelativeResize="0"/>
          <p:nvPr/>
        </p:nvPicPr>
        <p:blipFill rotWithShape="1">
          <a:blip r:embed="rId4">
            <a:alphaModFix/>
          </a:blip>
          <a:srcRect b="0" l="0" r="0" t="0"/>
          <a:stretch/>
        </p:blipFill>
        <p:spPr>
          <a:xfrm>
            <a:off x="3563888" y="3936677"/>
            <a:ext cx="4876800" cy="14478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descr="Немає опису світлини." id="349" name="Google Shape;349;p30"/>
          <p:cNvPicPr preferRelativeResize="0"/>
          <p:nvPr/>
        </p:nvPicPr>
        <p:blipFill rotWithShape="1">
          <a:blip r:embed="rId3">
            <a:alphaModFix/>
          </a:blip>
          <a:srcRect b="0" l="0" r="0" t="0"/>
          <a:stretch/>
        </p:blipFill>
        <p:spPr>
          <a:xfrm>
            <a:off x="1775875" y="116632"/>
            <a:ext cx="5400600" cy="644687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descr="Немає опису світлини." id="354" name="Google Shape;354;p31"/>
          <p:cNvPicPr preferRelativeResize="0"/>
          <p:nvPr/>
        </p:nvPicPr>
        <p:blipFill rotWithShape="1">
          <a:blip r:embed="rId3">
            <a:alphaModFix/>
          </a:blip>
          <a:srcRect b="0" l="0" r="0" t="0"/>
          <a:stretch/>
        </p:blipFill>
        <p:spPr>
          <a:xfrm>
            <a:off x="1214911" y="260648"/>
            <a:ext cx="6264696" cy="626469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descr="May be an image of чашка для кави" id="359" name="Google Shape;359;p32"/>
          <p:cNvPicPr preferRelativeResize="0"/>
          <p:nvPr/>
        </p:nvPicPr>
        <p:blipFill rotWithShape="1">
          <a:blip r:embed="rId3">
            <a:alphaModFix/>
          </a:blip>
          <a:srcRect b="0" l="0" r="0" t="0"/>
          <a:stretch/>
        </p:blipFill>
        <p:spPr>
          <a:xfrm>
            <a:off x="1619672" y="134945"/>
            <a:ext cx="6191250" cy="61912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3"/>
          <p:cNvSpPr txBox="1"/>
          <p:nvPr>
            <p:ph type="title"/>
          </p:nvPr>
        </p:nvSpPr>
        <p:spPr>
          <a:xfrm>
            <a:off x="1115616" y="218421"/>
            <a:ext cx="7125113" cy="690300"/>
          </a:xfrm>
          <a:prstGeom prst="rect">
            <a:avLst/>
          </a:prstGeom>
          <a:solidFill>
            <a:schemeClr val="accent5"/>
          </a:solidFill>
          <a:ln cap="rnd" cmpd="sng" w="19050">
            <a:solidFill>
              <a:srgbClr val="AC4400"/>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200"/>
              <a:buFont typeface="Verdana"/>
              <a:buNone/>
            </a:pPr>
            <a:br>
              <a:rPr b="1" lang="uk-UA">
                <a:solidFill>
                  <a:schemeClr val="lt1"/>
                </a:solidFill>
                <a:latin typeface="Verdana"/>
                <a:ea typeface="Verdana"/>
                <a:cs typeface="Verdana"/>
                <a:sym typeface="Verdana"/>
              </a:rPr>
            </a:br>
            <a:r>
              <a:rPr b="1" lang="uk-UA">
                <a:solidFill>
                  <a:schemeClr val="lt1"/>
                </a:solidFill>
                <a:latin typeface="Verdana"/>
                <a:ea typeface="Verdana"/>
                <a:cs typeface="Verdana"/>
                <a:sym typeface="Verdana"/>
              </a:rPr>
              <a:t> </a:t>
            </a:r>
            <a:r>
              <a:rPr b="1" i="1" lang="uk-UA">
                <a:solidFill>
                  <a:srgbClr val="002060"/>
                </a:solidFill>
                <a:latin typeface="Verdana"/>
                <a:ea typeface="Verdana"/>
                <a:cs typeface="Verdana"/>
                <a:sym typeface="Verdana"/>
              </a:rPr>
              <a:t>Вправа « Кроки допомоги»</a:t>
            </a:r>
            <a:br>
              <a:rPr lang="uk-UA">
                <a:solidFill>
                  <a:schemeClr val="lt1"/>
                </a:solidFill>
                <a:latin typeface="Verdana"/>
                <a:ea typeface="Verdana"/>
                <a:cs typeface="Verdana"/>
                <a:sym typeface="Verdana"/>
              </a:rPr>
            </a:br>
            <a:endParaRPr/>
          </a:p>
        </p:txBody>
      </p:sp>
      <p:pic>
        <p:nvPicPr>
          <p:cNvPr descr="Соціально-психологічна служба - Комунальний заклад &quot;Кущівська гімназія  міської ради міста Кропивницький&quot;" id="365" name="Google Shape;365;p33"/>
          <p:cNvPicPr preferRelativeResize="0"/>
          <p:nvPr/>
        </p:nvPicPr>
        <p:blipFill rotWithShape="1">
          <a:blip r:embed="rId3">
            <a:alphaModFix/>
          </a:blip>
          <a:srcRect b="0" l="0" r="0" t="0"/>
          <a:stretch/>
        </p:blipFill>
        <p:spPr>
          <a:xfrm>
            <a:off x="155574" y="1142895"/>
            <a:ext cx="2400201" cy="2389534"/>
          </a:xfrm>
          <a:prstGeom prst="rect">
            <a:avLst/>
          </a:prstGeom>
          <a:noFill/>
          <a:ln>
            <a:noFill/>
          </a:ln>
        </p:spPr>
      </p:pic>
      <p:pic>
        <p:nvPicPr>
          <p:cNvPr descr="Психологічна служба – Криворізький Центрально-Міський ліцей" id="366" name="Google Shape;366;p33"/>
          <p:cNvPicPr preferRelativeResize="0"/>
          <p:nvPr/>
        </p:nvPicPr>
        <p:blipFill rotWithShape="1">
          <a:blip r:embed="rId4">
            <a:alphaModFix/>
          </a:blip>
          <a:srcRect b="0" l="0" r="0" t="0"/>
          <a:stretch/>
        </p:blipFill>
        <p:spPr>
          <a:xfrm>
            <a:off x="2987824" y="994406"/>
            <a:ext cx="3201964" cy="3201964"/>
          </a:xfrm>
          <a:prstGeom prst="rect">
            <a:avLst/>
          </a:prstGeom>
          <a:solidFill>
            <a:schemeClr val="accent3"/>
          </a:solidFill>
          <a:ln cap="rnd" cmpd="sng" w="19050">
            <a:solidFill>
              <a:srgbClr val="BA9620"/>
            </a:solidFill>
            <a:prstDash val="solid"/>
            <a:round/>
            <a:headEnd len="sm" w="sm" type="none"/>
            <a:tailEnd len="sm" w="sm" type="none"/>
          </a:ln>
        </p:spPr>
      </p:pic>
      <p:pic>
        <p:nvPicPr>
          <p:cNvPr descr="Соціально - психологічна служба НТУ &quot;Дніпровська політехніка&quot; - Home |  Facebook" id="367" name="Google Shape;367;p33"/>
          <p:cNvPicPr preferRelativeResize="0"/>
          <p:nvPr/>
        </p:nvPicPr>
        <p:blipFill rotWithShape="1">
          <a:blip r:embed="rId5">
            <a:alphaModFix/>
          </a:blip>
          <a:srcRect b="0" l="0" r="0" t="0"/>
          <a:stretch/>
        </p:blipFill>
        <p:spPr>
          <a:xfrm>
            <a:off x="6588224" y="1196752"/>
            <a:ext cx="2448272" cy="2448272"/>
          </a:xfrm>
          <a:prstGeom prst="rect">
            <a:avLst/>
          </a:prstGeom>
          <a:noFill/>
          <a:ln>
            <a:noFill/>
          </a:ln>
        </p:spPr>
      </p:pic>
      <p:pic>
        <p:nvPicPr>
          <p:cNvPr descr="Допомога студентам - Поради психолога" id="368" name="Google Shape;368;p33"/>
          <p:cNvPicPr preferRelativeResize="0"/>
          <p:nvPr/>
        </p:nvPicPr>
        <p:blipFill rotWithShape="1">
          <a:blip r:embed="rId6">
            <a:alphaModFix/>
          </a:blip>
          <a:srcRect b="0" l="0" r="0" t="0"/>
          <a:stretch/>
        </p:blipFill>
        <p:spPr>
          <a:xfrm>
            <a:off x="6377248" y="3886390"/>
            <a:ext cx="2520280" cy="2229047"/>
          </a:xfrm>
          <a:prstGeom prst="rect">
            <a:avLst/>
          </a:prstGeom>
          <a:noFill/>
          <a:ln>
            <a:noFill/>
          </a:ln>
        </p:spPr>
      </p:pic>
      <p:pic>
        <p:nvPicPr>
          <p:cNvPr descr="АТОвців та їхніх дружин запрошують до груп психологічної підтримки |  Дніпропетровська обласна державна адміністрація" id="369" name="Google Shape;369;p33"/>
          <p:cNvPicPr preferRelativeResize="0"/>
          <p:nvPr/>
        </p:nvPicPr>
        <p:blipFill rotWithShape="1">
          <a:blip r:embed="rId7">
            <a:alphaModFix/>
          </a:blip>
          <a:srcRect b="0" l="0" r="0" t="0"/>
          <a:stretch/>
        </p:blipFill>
        <p:spPr>
          <a:xfrm>
            <a:off x="2987824" y="4581128"/>
            <a:ext cx="3200847" cy="1604425"/>
          </a:xfrm>
          <a:prstGeom prst="rect">
            <a:avLst/>
          </a:prstGeom>
          <a:noFill/>
          <a:ln>
            <a:noFill/>
          </a:ln>
        </p:spPr>
      </p:pic>
      <p:pic>
        <p:nvPicPr>
          <p:cNvPr descr="Допомога студентам - Поради психолога" id="370" name="Google Shape;370;p33"/>
          <p:cNvPicPr preferRelativeResize="0"/>
          <p:nvPr/>
        </p:nvPicPr>
        <p:blipFill rotWithShape="1">
          <a:blip r:embed="rId8">
            <a:alphaModFix/>
          </a:blip>
          <a:srcRect b="0" l="0" r="0" t="0"/>
          <a:stretch/>
        </p:blipFill>
        <p:spPr>
          <a:xfrm>
            <a:off x="209663" y="3695408"/>
            <a:ext cx="2634145" cy="232554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4"/>
          <p:cNvSpPr txBox="1"/>
          <p:nvPr>
            <p:ph type="title"/>
          </p:nvPr>
        </p:nvSpPr>
        <p:spPr>
          <a:xfrm>
            <a:off x="395536" y="548680"/>
            <a:ext cx="6840760" cy="1368152"/>
          </a:xfrm>
          <a:prstGeom prst="rect">
            <a:avLst/>
          </a:prstGeom>
          <a:solidFill>
            <a:schemeClr val="accent1"/>
          </a:solidFill>
          <a:ln cap="rnd" cmpd="sng" w="19050">
            <a:solidFill>
              <a:srgbClr val="758425"/>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200"/>
              <a:buFont typeface="Verdana"/>
              <a:buNone/>
            </a:pPr>
            <a:r>
              <a:rPr lang="uk-UA">
                <a:solidFill>
                  <a:schemeClr val="lt1"/>
                </a:solidFill>
                <a:latin typeface="Verdana"/>
                <a:ea typeface="Verdana"/>
                <a:cs typeface="Verdana"/>
                <a:sym typeface="Verdana"/>
              </a:rPr>
              <a:t>Прохання доброти:</a:t>
            </a:r>
            <a:endParaRPr/>
          </a:p>
        </p:txBody>
      </p:sp>
      <p:sp>
        <p:nvSpPr>
          <p:cNvPr id="376" name="Google Shape;376;p34"/>
          <p:cNvSpPr txBox="1"/>
          <p:nvPr>
            <p:ph idx="1" type="body"/>
          </p:nvPr>
        </p:nvSpPr>
        <p:spPr>
          <a:xfrm>
            <a:off x="395537" y="2132856"/>
            <a:ext cx="4536504" cy="3293894"/>
          </a:xfrm>
          <a:prstGeom prst="rect">
            <a:avLst/>
          </a:prstGeom>
          <a:gradFill>
            <a:gsLst>
              <a:gs pos="0">
                <a:srgbClr val="FFDBBC"/>
              </a:gs>
              <a:gs pos="100000">
                <a:srgbClr val="FFB15A"/>
              </a:gs>
            </a:gsLst>
            <a:lin ang="5400000" scaled="0"/>
          </a:gradFill>
          <a:ln cap="rnd" cmpd="sng" w="12700">
            <a:solidFill>
              <a:schemeClr val="accent4"/>
            </a:solidFill>
            <a:prstDash val="solid"/>
            <a:round/>
            <a:headEnd len="sm" w="sm" type="none"/>
            <a:tailEnd len="sm" w="sm" type="none"/>
          </a:ln>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lang="uk-UA">
                <a:solidFill>
                  <a:srgbClr val="FF0000"/>
                </a:solidFill>
                <a:latin typeface="Verdana"/>
                <a:ea typeface="Verdana"/>
                <a:cs typeface="Verdana"/>
                <a:sym typeface="Verdana"/>
              </a:rPr>
              <a:t>Зараз я прошу кожного з вас, подумати лише про одну хорошу справу, яку в силах зробити найближчим часом, щоб комусь стало легше, було приємно, щоб світ трішечки став кращим.</a:t>
            </a:r>
            <a:endParaRPr/>
          </a:p>
          <a:p>
            <a:pPr indent="-342900" lvl="0" marL="342900" rtl="0" algn="l">
              <a:spcBef>
                <a:spcPts val="960"/>
              </a:spcBef>
              <a:spcAft>
                <a:spcPts val="0"/>
              </a:spcAft>
              <a:buSzPts val="1800"/>
              <a:buChar char="🞆"/>
            </a:pPr>
            <a:r>
              <a:rPr lang="uk-UA">
                <a:solidFill>
                  <a:srgbClr val="7030A0"/>
                </a:solidFill>
                <a:latin typeface="Verdana"/>
                <a:ea typeface="Verdana"/>
                <a:cs typeface="Verdana"/>
                <a:sym typeface="Verdana"/>
              </a:rPr>
              <a:t>Запишіть її на листочку щоб не забути, і постарайтесь виконати найближчим часом.</a:t>
            </a:r>
            <a:endParaRPr>
              <a:solidFill>
                <a:srgbClr val="7030A0"/>
              </a:solidFill>
            </a:endParaRPr>
          </a:p>
        </p:txBody>
      </p:sp>
      <p:sp>
        <p:nvSpPr>
          <p:cNvPr descr="Всесвітній день доброти: хто вигадав це свято і в чому його суть / ГОРДОН" id="377" name="Google Shape;377;p3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Verdana"/>
              <a:ea typeface="Verdana"/>
              <a:cs typeface="Verdana"/>
              <a:sym typeface="Verdana"/>
            </a:endParaRPr>
          </a:p>
        </p:txBody>
      </p:sp>
      <p:pic>
        <p:nvPicPr>
          <p:cNvPr descr="Буклет &quot;Всесвітній день доброти&quot;" id="378" name="Google Shape;378;p34"/>
          <p:cNvPicPr preferRelativeResize="0"/>
          <p:nvPr/>
        </p:nvPicPr>
        <p:blipFill rotWithShape="1">
          <a:blip r:embed="rId3">
            <a:alphaModFix/>
          </a:blip>
          <a:srcRect b="0" l="0" r="0" t="0"/>
          <a:stretch/>
        </p:blipFill>
        <p:spPr>
          <a:xfrm>
            <a:off x="5580112" y="2780928"/>
            <a:ext cx="3476625" cy="32004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5"/>
          <p:cNvSpPr txBox="1"/>
          <p:nvPr>
            <p:ph type="title"/>
          </p:nvPr>
        </p:nvSpPr>
        <p:spPr>
          <a:xfrm>
            <a:off x="251520" y="476672"/>
            <a:ext cx="8531107" cy="1051519"/>
          </a:xfrm>
          <a:prstGeom prst="rect">
            <a:avLst/>
          </a:prstGeom>
          <a:solidFill>
            <a:schemeClr val="accent3"/>
          </a:solidFill>
          <a:ln cap="rnd" cmpd="sng" w="19050">
            <a:solidFill>
              <a:srgbClr val="BA9620"/>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200"/>
              <a:buFont typeface="Verdana"/>
              <a:buNone/>
            </a:pPr>
            <a:r>
              <a:rPr b="1" lang="uk-UA">
                <a:solidFill>
                  <a:schemeClr val="lt1"/>
                </a:solidFill>
                <a:latin typeface="Verdana"/>
                <a:ea typeface="Verdana"/>
                <a:cs typeface="Verdana"/>
                <a:sym typeface="Verdana"/>
              </a:rPr>
              <a:t>    </a:t>
            </a:r>
            <a:r>
              <a:rPr b="1" lang="uk-UA">
                <a:solidFill>
                  <a:srgbClr val="00B050"/>
                </a:solidFill>
                <a:latin typeface="Verdana"/>
                <a:ea typeface="Verdana"/>
                <a:cs typeface="Verdana"/>
                <a:sym typeface="Verdana"/>
              </a:rPr>
              <a:t>ДЕРЕВО ВРАЖЕНЬ І ПОБАЖАНЬ</a:t>
            </a:r>
            <a:endParaRPr b="1">
              <a:solidFill>
                <a:srgbClr val="00B050"/>
              </a:solidFill>
            </a:endParaRPr>
          </a:p>
        </p:txBody>
      </p:sp>
      <p:pic>
        <p:nvPicPr>
          <p:cNvPr descr="Дерево пожеланий. Шаблон дерева пожеланий | Деревянная графика, Семейное  дерево шаблоны, Дерево бодхи" id="384" name="Google Shape;384;p35"/>
          <p:cNvPicPr preferRelativeResize="0"/>
          <p:nvPr/>
        </p:nvPicPr>
        <p:blipFill rotWithShape="1">
          <a:blip r:embed="rId3">
            <a:alphaModFix/>
          </a:blip>
          <a:srcRect b="0" l="0" r="0" t="0"/>
          <a:stretch/>
        </p:blipFill>
        <p:spPr>
          <a:xfrm>
            <a:off x="2339752" y="1628800"/>
            <a:ext cx="4762500" cy="507682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6"/>
          <p:cNvSpPr txBox="1"/>
          <p:nvPr>
            <p:ph idx="1" type="body"/>
          </p:nvPr>
        </p:nvSpPr>
        <p:spPr>
          <a:xfrm>
            <a:off x="251520" y="476672"/>
            <a:ext cx="5616624" cy="5976664"/>
          </a:xfrm>
          <a:prstGeom prst="rect">
            <a:avLst/>
          </a:prstGeom>
          <a:gradFill>
            <a:gsLst>
              <a:gs pos="0">
                <a:srgbClr val="F6C1B7"/>
              </a:gs>
              <a:gs pos="100000">
                <a:srgbClr val="EF7B5A"/>
              </a:gs>
            </a:gsLst>
            <a:lin ang="5400000" scaled="0"/>
          </a:gradFill>
          <a:ln cap="rnd" cmpd="sng" w="12700">
            <a:solidFill>
              <a:schemeClr val="accent5"/>
            </a:solidFill>
            <a:prstDash val="solid"/>
            <a:round/>
            <a:headEnd len="sm" w="sm" type="none"/>
            <a:tailEnd len="sm" w="sm" type="none"/>
          </a:ln>
        </p:spPr>
        <p:txBody>
          <a:bodyPr anchorCtr="0" anchor="ctr" bIns="45700" lIns="91425" spcFirstLastPara="1" rIns="91425" wrap="square" tIns="45700">
            <a:normAutofit/>
          </a:bodyPr>
          <a:lstStyle/>
          <a:p>
            <a:pPr indent="-228600" lvl="0" marL="342900" rtl="0" algn="l">
              <a:spcBef>
                <a:spcPts val="0"/>
              </a:spcBef>
              <a:spcAft>
                <a:spcPts val="0"/>
              </a:spcAft>
              <a:buSzPts val="1800"/>
              <a:buNone/>
            </a:pPr>
            <a:r>
              <a:t/>
            </a:r>
            <a:endParaRPr/>
          </a:p>
          <a:p>
            <a:pPr indent="0" lvl="0" marL="0" rtl="0" algn="ctr">
              <a:spcBef>
                <a:spcPts val="960"/>
              </a:spcBef>
              <a:spcAft>
                <a:spcPts val="0"/>
              </a:spcAft>
              <a:buSzPts val="1800"/>
              <a:buNone/>
            </a:pPr>
            <a:r>
              <a:rPr b="1" lang="uk-UA" u="sng">
                <a:solidFill>
                  <a:srgbClr val="00B050"/>
                </a:solidFill>
                <a:latin typeface="Verdana"/>
                <a:ea typeface="Verdana"/>
                <a:cs typeface="Verdana"/>
                <a:sym typeface="Verdana"/>
              </a:rPr>
              <a:t>Вправа «Подарунок»</a:t>
            </a:r>
            <a:endParaRPr b="1" u="sng">
              <a:solidFill>
                <a:srgbClr val="00B050"/>
              </a:solidFill>
            </a:endParaRPr>
          </a:p>
          <a:p>
            <a:pPr indent="0" lvl="0" marL="0" rtl="0" algn="l">
              <a:spcBef>
                <a:spcPts val="960"/>
              </a:spcBef>
              <a:spcAft>
                <a:spcPts val="0"/>
              </a:spcAft>
              <a:buSzPts val="1800"/>
              <a:buNone/>
            </a:pPr>
            <a:r>
              <a:rPr b="1" lang="uk-UA">
                <a:solidFill>
                  <a:schemeClr val="dk1"/>
                </a:solidFill>
                <a:latin typeface="Verdana"/>
                <a:ea typeface="Verdana"/>
                <a:cs typeface="Verdana"/>
                <a:sym typeface="Verdana"/>
              </a:rPr>
              <a:t> </a:t>
            </a:r>
            <a:endParaRPr/>
          </a:p>
          <a:p>
            <a:pPr indent="0" lvl="0" marL="0" rtl="0" algn="l">
              <a:spcBef>
                <a:spcPts val="960"/>
              </a:spcBef>
              <a:spcAft>
                <a:spcPts val="0"/>
              </a:spcAft>
              <a:buSzPts val="1800"/>
              <a:buNone/>
            </a:pPr>
            <a:r>
              <a:rPr lang="uk-UA">
                <a:solidFill>
                  <a:schemeClr val="dk1"/>
                </a:solidFill>
                <a:latin typeface="Verdana"/>
                <a:ea typeface="Verdana"/>
                <a:cs typeface="Verdana"/>
                <a:sym typeface="Verdana"/>
              </a:rPr>
              <a:t>В кінці заняття пропоную вам вправу, що дозволить дарувати подарунки. Подарунки повинні бути від душі. Отже, подивіться уважно одне на одного, спробуйте вгадати, який душевний подарунок кому потрібен. </a:t>
            </a:r>
            <a:endParaRPr/>
          </a:p>
          <a:p>
            <a:pPr indent="0" lvl="0" marL="0" rtl="0" algn="l">
              <a:spcBef>
                <a:spcPts val="960"/>
              </a:spcBef>
              <a:spcAft>
                <a:spcPts val="0"/>
              </a:spcAft>
              <a:buSzPts val="1800"/>
              <a:buNone/>
            </a:pPr>
            <a:r>
              <a:rPr lang="uk-UA">
                <a:solidFill>
                  <a:schemeClr val="dk1"/>
                </a:solidFill>
                <a:latin typeface="Verdana"/>
                <a:ea typeface="Verdana"/>
                <a:cs typeface="Verdana"/>
                <a:sym typeface="Verdana"/>
              </a:rPr>
              <a:t>А тепер по черзі подаруємо одне одному свої подарунки, не забуваючи бути доброзичливими, щирими. </a:t>
            </a:r>
            <a:endParaRPr/>
          </a:p>
          <a:p>
            <a:pPr indent="-342900" lvl="0" marL="342900" rtl="0" algn="l">
              <a:spcBef>
                <a:spcPts val="960"/>
              </a:spcBef>
              <a:spcAft>
                <a:spcPts val="0"/>
              </a:spcAft>
              <a:buSzPts val="1800"/>
              <a:buChar char="🞆"/>
            </a:pPr>
            <a:r>
              <a:rPr b="1" lang="uk-UA">
                <a:solidFill>
                  <a:schemeClr val="dk1"/>
                </a:solidFill>
                <a:latin typeface="Verdana"/>
                <a:ea typeface="Verdana"/>
                <a:cs typeface="Verdana"/>
                <a:sym typeface="Verdana"/>
              </a:rPr>
              <a:t>Наприклад: </a:t>
            </a:r>
            <a:endParaRPr b="1"/>
          </a:p>
          <a:p>
            <a:pPr indent="-342900" lvl="0" marL="342900" rtl="0" algn="l">
              <a:spcBef>
                <a:spcPts val="960"/>
              </a:spcBef>
              <a:spcAft>
                <a:spcPts val="0"/>
              </a:spcAft>
              <a:buSzPts val="1800"/>
              <a:buChar char="🞆"/>
            </a:pPr>
            <a:r>
              <a:rPr lang="uk-UA">
                <a:solidFill>
                  <a:schemeClr val="dk1"/>
                </a:solidFill>
                <a:latin typeface="Verdana"/>
                <a:ea typeface="Verdana"/>
                <a:cs typeface="Verdana"/>
                <a:sym typeface="Verdana"/>
              </a:rPr>
              <a:t>Катерина, я дарую тобі радість, посмішку.</a:t>
            </a:r>
            <a:endParaRPr/>
          </a:p>
          <a:p>
            <a:pPr indent="-342900" lvl="0" marL="342900" rtl="0" algn="l">
              <a:spcBef>
                <a:spcPts val="960"/>
              </a:spcBef>
              <a:spcAft>
                <a:spcPts val="0"/>
              </a:spcAft>
              <a:buSzPts val="1800"/>
              <a:buChar char="🞆"/>
            </a:pPr>
            <a:r>
              <a:rPr lang="uk-UA">
                <a:solidFill>
                  <a:schemeClr val="dk1"/>
                </a:solidFill>
                <a:latin typeface="Verdana"/>
                <a:ea typeface="Verdana"/>
                <a:cs typeface="Verdana"/>
                <a:sym typeface="Verdana"/>
              </a:rPr>
              <a:t>Спасибі, Тетяно, а я дарую тобі спокій, милосердя.</a:t>
            </a:r>
            <a:endParaRPr/>
          </a:p>
          <a:p>
            <a:pPr indent="-228600" lvl="0" marL="342900" rtl="0" algn="l">
              <a:spcBef>
                <a:spcPts val="960"/>
              </a:spcBef>
              <a:spcAft>
                <a:spcPts val="0"/>
              </a:spcAft>
              <a:buSzPts val="1800"/>
              <a:buNone/>
            </a:pPr>
            <a:r>
              <a:t/>
            </a:r>
            <a:endParaRPr/>
          </a:p>
        </p:txBody>
      </p:sp>
      <p:pic>
        <p:nvPicPr>
          <p:cNvPr descr="Акцію «Подарунки від душі» завершено | Щасливий 2021" id="390" name="Google Shape;390;p36"/>
          <p:cNvPicPr preferRelativeResize="0"/>
          <p:nvPr/>
        </p:nvPicPr>
        <p:blipFill rotWithShape="1">
          <a:blip r:embed="rId3">
            <a:alphaModFix/>
          </a:blip>
          <a:srcRect b="0" l="0" r="0" t="0"/>
          <a:stretch/>
        </p:blipFill>
        <p:spPr>
          <a:xfrm>
            <a:off x="6012160" y="692696"/>
            <a:ext cx="3072048" cy="54331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4"/>
          <p:cNvSpPr txBox="1"/>
          <p:nvPr>
            <p:ph idx="1" type="body"/>
          </p:nvPr>
        </p:nvSpPr>
        <p:spPr>
          <a:xfrm>
            <a:off x="323528" y="188641"/>
            <a:ext cx="8424936" cy="4176463"/>
          </a:xfrm>
          <a:prstGeom prst="rect">
            <a:avLst/>
          </a:prstGeom>
          <a:gradFill>
            <a:gsLst>
              <a:gs pos="0">
                <a:srgbClr val="D1DAB0"/>
              </a:gs>
              <a:gs pos="100000">
                <a:srgbClr val="ADBF63"/>
              </a:gs>
            </a:gsLst>
            <a:lin ang="5400000" scaled="0"/>
          </a:gradFill>
          <a:ln cap="rnd" cmpd="sng" w="12700">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b="1" lang="uk-UA">
                <a:solidFill>
                  <a:srgbClr val="00B0F0"/>
                </a:solidFill>
                <a:latin typeface="Verdana"/>
                <a:ea typeface="Verdana"/>
                <a:cs typeface="Verdana"/>
                <a:sym typeface="Verdana"/>
              </a:rPr>
              <a:t>Мета: </a:t>
            </a:r>
            <a:r>
              <a:rPr lang="uk-UA">
                <a:solidFill>
                  <a:srgbClr val="7030A0"/>
                </a:solidFill>
                <a:latin typeface="Verdana"/>
                <a:ea typeface="Verdana"/>
                <a:cs typeface="Verdana"/>
                <a:sym typeface="Verdana"/>
              </a:rPr>
              <a:t>зберегти психічне здоров’я педагогічних працівників в сучасних умовах.</a:t>
            </a:r>
            <a:endParaRPr>
              <a:solidFill>
                <a:srgbClr val="7030A0"/>
              </a:solidFill>
            </a:endParaRPr>
          </a:p>
          <a:p>
            <a:pPr indent="-342900" lvl="0" marL="342900" rtl="0" algn="l">
              <a:spcBef>
                <a:spcPts val="960"/>
              </a:spcBef>
              <a:spcAft>
                <a:spcPts val="0"/>
              </a:spcAft>
              <a:buSzPts val="1800"/>
              <a:buChar char="🞆"/>
            </a:pPr>
            <a:r>
              <a:rPr b="1" lang="uk-UA">
                <a:solidFill>
                  <a:srgbClr val="00B0F0"/>
                </a:solidFill>
                <a:latin typeface="Verdana"/>
                <a:ea typeface="Verdana"/>
                <a:cs typeface="Verdana"/>
                <a:sym typeface="Verdana"/>
              </a:rPr>
              <a:t>Завдання:</a:t>
            </a:r>
            <a:endParaRPr>
              <a:solidFill>
                <a:srgbClr val="00B0F0"/>
              </a:solidFill>
            </a:endParaRPr>
          </a:p>
          <a:p>
            <a:pPr indent="-342900" lvl="0" marL="342900" rtl="0" algn="l">
              <a:spcBef>
                <a:spcPts val="960"/>
              </a:spcBef>
              <a:spcAft>
                <a:spcPts val="0"/>
              </a:spcAft>
              <a:buSzPts val="1800"/>
              <a:buChar char="🞆"/>
            </a:pPr>
            <a:r>
              <a:rPr lang="uk-UA">
                <a:solidFill>
                  <a:srgbClr val="7030A0"/>
                </a:solidFill>
                <a:latin typeface="Verdana"/>
                <a:ea typeface="Verdana"/>
                <a:cs typeface="Verdana"/>
                <a:sym typeface="Verdana"/>
              </a:rPr>
              <a:t>розширити знання вчителів про стрес, психічне здоров'я; </a:t>
            </a:r>
            <a:endParaRPr>
              <a:solidFill>
                <a:srgbClr val="7030A0"/>
              </a:solidFill>
            </a:endParaRPr>
          </a:p>
          <a:p>
            <a:pPr indent="-342900" lvl="0" marL="342900" rtl="0" algn="l">
              <a:spcBef>
                <a:spcPts val="960"/>
              </a:spcBef>
              <a:spcAft>
                <a:spcPts val="0"/>
              </a:spcAft>
              <a:buSzPts val="1800"/>
              <a:buChar char="🞆"/>
            </a:pPr>
            <a:r>
              <a:rPr lang="uk-UA">
                <a:solidFill>
                  <a:srgbClr val="7030A0"/>
                </a:solidFill>
                <a:latin typeface="Verdana"/>
                <a:ea typeface="Verdana"/>
                <a:cs typeface="Verdana"/>
                <a:sym typeface="Verdana"/>
              </a:rPr>
              <a:t>з'ясувати позитивні та негативні аспекти стресу, психоемоційного напруження;</a:t>
            </a:r>
            <a:endParaRPr>
              <a:solidFill>
                <a:srgbClr val="7030A0"/>
              </a:solidFill>
            </a:endParaRPr>
          </a:p>
          <a:p>
            <a:pPr indent="-342900" lvl="0" marL="342900" rtl="0" algn="l">
              <a:spcBef>
                <a:spcPts val="960"/>
              </a:spcBef>
              <a:spcAft>
                <a:spcPts val="0"/>
              </a:spcAft>
              <a:buSzPts val="1800"/>
              <a:buChar char="🞆"/>
            </a:pPr>
            <a:r>
              <a:rPr lang="uk-UA">
                <a:solidFill>
                  <a:srgbClr val="7030A0"/>
                </a:solidFill>
                <a:latin typeface="Verdana"/>
                <a:ea typeface="Verdana"/>
                <a:cs typeface="Verdana"/>
                <a:sym typeface="Verdana"/>
              </a:rPr>
              <a:t>розвивати вміння знаходити шляхи подолання стресових ситуацій та інших несприятливих емоційних станів;</a:t>
            </a:r>
            <a:endParaRPr>
              <a:solidFill>
                <a:srgbClr val="7030A0"/>
              </a:solidFill>
            </a:endParaRPr>
          </a:p>
          <a:p>
            <a:pPr indent="-342900" lvl="0" marL="342900" rtl="0" algn="l">
              <a:spcBef>
                <a:spcPts val="960"/>
              </a:spcBef>
              <a:spcAft>
                <a:spcPts val="0"/>
              </a:spcAft>
              <a:buSzPts val="1800"/>
              <a:buChar char="🞆"/>
            </a:pPr>
            <a:r>
              <a:rPr lang="uk-UA">
                <a:solidFill>
                  <a:srgbClr val="7030A0"/>
                </a:solidFill>
                <a:latin typeface="Verdana"/>
                <a:ea typeface="Verdana"/>
                <a:cs typeface="Verdana"/>
                <a:sym typeface="Verdana"/>
              </a:rPr>
              <a:t>дати змогу зрозуміти цінність свого життя і здоров'я.</a:t>
            </a:r>
            <a:endParaRPr>
              <a:solidFill>
                <a:srgbClr val="7030A0"/>
              </a:solidFill>
            </a:endParaRPr>
          </a:p>
        </p:txBody>
      </p:sp>
      <p:pic>
        <p:nvPicPr>
          <p:cNvPr descr="10 жовтня 2020 року – Всесвітній день психічного здоров´я | КНП ХОР  Обласний центр громадського здоров'я" id="174" name="Google Shape;174;p4"/>
          <p:cNvPicPr preferRelativeResize="0"/>
          <p:nvPr/>
        </p:nvPicPr>
        <p:blipFill rotWithShape="1">
          <a:blip r:embed="rId3">
            <a:alphaModFix/>
          </a:blip>
          <a:srcRect b="0" l="0" r="0" t="0"/>
          <a:stretch/>
        </p:blipFill>
        <p:spPr>
          <a:xfrm>
            <a:off x="1187624" y="4149080"/>
            <a:ext cx="2664296" cy="2305240"/>
          </a:xfrm>
          <a:prstGeom prst="rect">
            <a:avLst/>
          </a:prstGeom>
          <a:noFill/>
          <a:ln>
            <a:noFill/>
          </a:ln>
        </p:spPr>
      </p:pic>
      <p:pic>
        <p:nvPicPr>
          <p:cNvPr descr="У Дніпрі відкривається унікальний центр психічного здоров'я. Анонс  ДНІПРОГРАД" id="175" name="Google Shape;175;p4"/>
          <p:cNvPicPr preferRelativeResize="0"/>
          <p:nvPr/>
        </p:nvPicPr>
        <p:blipFill rotWithShape="1">
          <a:blip r:embed="rId4">
            <a:alphaModFix/>
          </a:blip>
          <a:srcRect b="0" l="0" r="0" t="0"/>
          <a:stretch/>
        </p:blipFill>
        <p:spPr>
          <a:xfrm>
            <a:off x="4716016" y="4149080"/>
            <a:ext cx="3240360" cy="23561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5"/>
          <p:cNvSpPr txBox="1"/>
          <p:nvPr>
            <p:ph idx="1" type="body"/>
          </p:nvPr>
        </p:nvSpPr>
        <p:spPr>
          <a:xfrm>
            <a:off x="539552" y="2924944"/>
            <a:ext cx="7920880" cy="3168352"/>
          </a:xfrm>
          <a:prstGeom prst="rect">
            <a:avLst/>
          </a:prstGeom>
          <a:gradFill>
            <a:gsLst>
              <a:gs pos="0">
                <a:srgbClr val="E33925"/>
              </a:gs>
              <a:gs pos="100000">
                <a:srgbClr val="A92501"/>
              </a:gs>
            </a:gsLst>
            <a:lin ang="5400000" scaled="0"/>
          </a:gradFill>
          <a:ln>
            <a:noFill/>
          </a:ln>
          <a:effectLst>
            <a:outerShdw blurRad="88900" rotWithShape="0" algn="ctr" dir="5400000" dist="38100">
              <a:srgbClr val="000000">
                <a:alpha val="64705"/>
              </a:srgbClr>
            </a:outerShdw>
          </a:effectLst>
        </p:spPr>
        <p:txBody>
          <a:bodyPr anchorCtr="0" anchor="ctr" bIns="45700" lIns="91425" spcFirstLastPara="1" rIns="91425" wrap="square" tIns="45700">
            <a:normAutofit lnSpcReduction="10000"/>
          </a:bodyPr>
          <a:lstStyle/>
          <a:p>
            <a:pPr indent="0" lvl="0" marL="0" rtl="0" algn="l">
              <a:spcBef>
                <a:spcPts val="0"/>
              </a:spcBef>
              <a:spcAft>
                <a:spcPts val="0"/>
              </a:spcAft>
              <a:buSzPts val="1800"/>
              <a:buNone/>
            </a:pPr>
            <a:r>
              <a:rPr b="1" lang="uk-UA">
                <a:solidFill>
                  <a:schemeClr val="lt1"/>
                </a:solidFill>
                <a:latin typeface="Verdana"/>
                <a:ea typeface="Verdana"/>
                <a:cs typeface="Verdana"/>
                <a:sym typeface="Verdana"/>
              </a:rPr>
              <a:t> </a:t>
            </a:r>
            <a:endParaRPr/>
          </a:p>
          <a:p>
            <a:pPr indent="-342900" lvl="0" marL="342900" rtl="0" algn="l">
              <a:spcBef>
                <a:spcPts val="1000"/>
              </a:spcBef>
              <a:spcAft>
                <a:spcPts val="0"/>
              </a:spcAft>
              <a:buSzPts val="2000"/>
              <a:buChar char="🞆"/>
            </a:pPr>
            <a:r>
              <a:rPr lang="uk-UA" sz="2000">
                <a:solidFill>
                  <a:schemeClr val="lt1"/>
                </a:solidFill>
                <a:latin typeface="Verdana"/>
                <a:ea typeface="Verdana"/>
                <a:cs typeface="Verdana"/>
                <a:sym typeface="Verdana"/>
              </a:rPr>
              <a:t>Спілкуватися за принципом «тут і тепер»;</a:t>
            </a:r>
            <a:endParaRPr sz="2000"/>
          </a:p>
          <a:p>
            <a:pPr indent="-342900" lvl="0" marL="342900" rtl="0" algn="l">
              <a:spcBef>
                <a:spcPts val="1000"/>
              </a:spcBef>
              <a:spcAft>
                <a:spcPts val="0"/>
              </a:spcAft>
              <a:buSzPts val="2000"/>
              <a:buChar char="🞆"/>
            </a:pPr>
            <a:r>
              <a:rPr lang="uk-UA" sz="2000">
                <a:solidFill>
                  <a:schemeClr val="lt1"/>
                </a:solidFill>
                <a:latin typeface="Verdana"/>
                <a:ea typeface="Verdana"/>
                <a:cs typeface="Verdana"/>
                <a:sym typeface="Verdana"/>
              </a:rPr>
              <a:t>конфіденційність;</a:t>
            </a:r>
            <a:endParaRPr sz="2000"/>
          </a:p>
          <a:p>
            <a:pPr indent="-342900" lvl="0" marL="342900" rtl="0" algn="l">
              <a:spcBef>
                <a:spcPts val="1000"/>
              </a:spcBef>
              <a:spcAft>
                <a:spcPts val="0"/>
              </a:spcAft>
              <a:buSzPts val="2000"/>
              <a:buChar char="🞆"/>
            </a:pPr>
            <a:r>
              <a:rPr lang="uk-UA" sz="2000">
                <a:solidFill>
                  <a:schemeClr val="lt1"/>
                </a:solidFill>
                <a:latin typeface="Verdana"/>
                <a:ea typeface="Verdana"/>
                <a:cs typeface="Verdana"/>
                <a:sym typeface="Verdana"/>
              </a:rPr>
              <a:t>говорити від власного імені;</a:t>
            </a:r>
            <a:endParaRPr sz="2000"/>
          </a:p>
          <a:p>
            <a:pPr indent="-342900" lvl="0" marL="342900" rtl="0" algn="l">
              <a:spcBef>
                <a:spcPts val="1000"/>
              </a:spcBef>
              <a:spcAft>
                <a:spcPts val="0"/>
              </a:spcAft>
              <a:buSzPts val="2000"/>
              <a:buChar char="🞆"/>
            </a:pPr>
            <a:r>
              <a:rPr lang="uk-UA" sz="2000">
                <a:solidFill>
                  <a:schemeClr val="lt1"/>
                </a:solidFill>
                <a:latin typeface="Verdana"/>
                <a:ea typeface="Verdana"/>
                <a:cs typeface="Verdana"/>
                <a:sym typeface="Verdana"/>
              </a:rPr>
              <a:t>активність;</a:t>
            </a:r>
            <a:endParaRPr sz="2000"/>
          </a:p>
          <a:p>
            <a:pPr indent="-342900" lvl="0" marL="342900" rtl="0" algn="l">
              <a:spcBef>
                <a:spcPts val="1000"/>
              </a:spcBef>
              <a:spcAft>
                <a:spcPts val="0"/>
              </a:spcAft>
              <a:buSzPts val="2000"/>
              <a:buChar char="🞆"/>
            </a:pPr>
            <a:r>
              <a:rPr lang="uk-UA" sz="2000">
                <a:solidFill>
                  <a:schemeClr val="lt1"/>
                </a:solidFill>
                <a:latin typeface="Verdana"/>
                <a:ea typeface="Verdana"/>
                <a:cs typeface="Verdana"/>
                <a:sym typeface="Verdana"/>
              </a:rPr>
              <a:t>оцінювати факти, а не людину;</a:t>
            </a:r>
            <a:endParaRPr sz="2000"/>
          </a:p>
          <a:p>
            <a:pPr indent="-342900" lvl="0" marL="342900" rtl="0" algn="l">
              <a:spcBef>
                <a:spcPts val="1000"/>
              </a:spcBef>
              <a:spcAft>
                <a:spcPts val="0"/>
              </a:spcAft>
              <a:buSzPts val="2000"/>
              <a:buChar char="🞆"/>
            </a:pPr>
            <a:r>
              <a:rPr lang="uk-UA" sz="2000">
                <a:solidFill>
                  <a:schemeClr val="lt1"/>
                </a:solidFill>
                <a:latin typeface="Verdana"/>
                <a:ea typeface="Verdana"/>
                <a:cs typeface="Verdana"/>
                <a:sym typeface="Verdana"/>
              </a:rPr>
              <a:t>щирість та чесність, відповідальність за свої слова та вчинки.</a:t>
            </a:r>
            <a:endParaRPr sz="2000"/>
          </a:p>
          <a:p>
            <a:pPr indent="-228600" lvl="0" marL="342900" rtl="0" algn="l">
              <a:spcBef>
                <a:spcPts val="960"/>
              </a:spcBef>
              <a:spcAft>
                <a:spcPts val="0"/>
              </a:spcAft>
              <a:buSzPts val="1800"/>
              <a:buNone/>
            </a:pPr>
            <a:r>
              <a:t/>
            </a:r>
            <a:endParaRPr/>
          </a:p>
        </p:txBody>
      </p:sp>
      <p:pic>
        <p:nvPicPr>
          <p:cNvPr descr="Правила роботи в групах для молодших школярів" id="181" name="Google Shape;181;p5"/>
          <p:cNvPicPr preferRelativeResize="0"/>
          <p:nvPr/>
        </p:nvPicPr>
        <p:blipFill rotWithShape="1">
          <a:blip r:embed="rId3">
            <a:alphaModFix/>
          </a:blip>
          <a:srcRect b="0" l="0" r="0" t="0"/>
          <a:stretch/>
        </p:blipFill>
        <p:spPr>
          <a:xfrm>
            <a:off x="2051720" y="113882"/>
            <a:ext cx="4896544" cy="264629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6"/>
          <p:cNvSpPr txBox="1"/>
          <p:nvPr>
            <p:ph type="title"/>
          </p:nvPr>
        </p:nvSpPr>
        <p:spPr>
          <a:xfrm>
            <a:off x="971600" y="188641"/>
            <a:ext cx="7344816" cy="720080"/>
          </a:xfrm>
          <a:prstGeom prst="rect">
            <a:avLst/>
          </a:prstGeom>
          <a:solidFill>
            <a:schemeClr val="accent6"/>
          </a:solidFill>
          <a:ln cap="rnd"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3200"/>
              <a:buFont typeface="Verdana"/>
              <a:buNone/>
            </a:pPr>
            <a:br>
              <a:rPr b="1" lang="uk-UA">
                <a:solidFill>
                  <a:schemeClr val="lt1"/>
                </a:solidFill>
                <a:latin typeface="Verdana"/>
                <a:ea typeface="Verdana"/>
                <a:cs typeface="Verdana"/>
                <a:sym typeface="Verdana"/>
              </a:rPr>
            </a:br>
            <a:r>
              <a:rPr b="1" lang="uk-UA">
                <a:solidFill>
                  <a:schemeClr val="lt1"/>
                </a:solidFill>
                <a:latin typeface="Verdana"/>
                <a:ea typeface="Verdana"/>
                <a:cs typeface="Verdana"/>
                <a:sym typeface="Verdana"/>
              </a:rPr>
              <a:t>Очікування від тренінгу</a:t>
            </a:r>
            <a:br>
              <a:rPr lang="uk-UA">
                <a:solidFill>
                  <a:schemeClr val="lt1"/>
                </a:solidFill>
                <a:latin typeface="Verdana"/>
                <a:ea typeface="Verdana"/>
                <a:cs typeface="Verdana"/>
                <a:sym typeface="Verdana"/>
              </a:rPr>
            </a:br>
            <a:endParaRPr/>
          </a:p>
        </p:txBody>
      </p:sp>
      <p:sp>
        <p:nvSpPr>
          <p:cNvPr id="187" name="Google Shape;187;p6"/>
          <p:cNvSpPr txBox="1"/>
          <p:nvPr>
            <p:ph idx="1" type="body"/>
          </p:nvPr>
        </p:nvSpPr>
        <p:spPr>
          <a:xfrm>
            <a:off x="251520" y="1124744"/>
            <a:ext cx="4824536" cy="5112568"/>
          </a:xfrm>
          <a:prstGeom prst="rect">
            <a:avLst/>
          </a:prstGeom>
          <a:solidFill>
            <a:schemeClr val="accent2"/>
          </a:solidFill>
          <a:ln cap="rnd" cmpd="sng" w="19050">
            <a:solidFill>
              <a:srgbClr val="8F9C2D"/>
            </a:solidFill>
            <a:prstDash val="solid"/>
            <a:round/>
            <a:headEnd len="sm" w="sm" type="none"/>
            <a:tailEnd len="sm" w="sm" type="none"/>
          </a:ln>
        </p:spPr>
        <p:txBody>
          <a:bodyPr anchorCtr="0" anchor="ctr" bIns="45700" lIns="91425" spcFirstLastPara="1" rIns="91425" wrap="square" tIns="45700">
            <a:normAutofit fontScale="62500" lnSpcReduction="20000"/>
          </a:bodyPr>
          <a:lstStyle/>
          <a:p>
            <a:pPr indent="-239712" lvl="0" marL="342900" rtl="0" algn="l">
              <a:spcBef>
                <a:spcPts val="0"/>
              </a:spcBef>
              <a:spcAft>
                <a:spcPts val="0"/>
              </a:spcAft>
              <a:buSzPct val="100000"/>
              <a:buNone/>
            </a:pPr>
            <a:r>
              <a:t/>
            </a:r>
            <a:endParaRPr b="1" i="1" sz="2600">
              <a:solidFill>
                <a:srgbClr val="7030A0"/>
              </a:solidFill>
            </a:endParaRPr>
          </a:p>
          <a:p>
            <a:pPr indent="-342900" lvl="0" marL="342900" rtl="0" algn="l">
              <a:spcBef>
                <a:spcPts val="925"/>
              </a:spcBef>
              <a:spcAft>
                <a:spcPts val="0"/>
              </a:spcAft>
              <a:buSzPct val="100000"/>
              <a:buChar char="🞆"/>
            </a:pPr>
            <a:r>
              <a:rPr b="1" i="1" lang="uk-UA" sz="2600">
                <a:solidFill>
                  <a:srgbClr val="7030A0"/>
                </a:solidFill>
                <a:latin typeface="Verdana"/>
                <a:ea typeface="Verdana"/>
                <a:cs typeface="Verdana"/>
                <a:sym typeface="Verdana"/>
              </a:rPr>
              <a:t>Вправа: «Промінчики очікувань»</a:t>
            </a:r>
            <a:endParaRPr b="1" i="1" sz="3300">
              <a:solidFill>
                <a:srgbClr val="7030A0"/>
              </a:solidFill>
            </a:endParaRPr>
          </a:p>
          <a:p>
            <a:pPr indent="-342931" lvl="0" marL="342900" rtl="0" algn="l">
              <a:lnSpc>
                <a:spcPct val="160000"/>
              </a:lnSpc>
              <a:spcBef>
                <a:spcPts val="1012"/>
              </a:spcBef>
              <a:spcAft>
                <a:spcPts val="0"/>
              </a:spcAft>
              <a:buSzPct val="100000"/>
              <a:buChar char="🞆"/>
            </a:pPr>
            <a:r>
              <a:rPr lang="uk-UA" sz="3300">
                <a:solidFill>
                  <a:srgbClr val="002060"/>
                </a:solidFill>
                <a:latin typeface="Verdana"/>
                <a:ea typeface="Verdana"/>
                <a:cs typeface="Verdana"/>
                <a:sym typeface="Verdana"/>
              </a:rPr>
              <a:t>Психолог пропонує учасникам сформулювати власні очікування від тренінгу,записати їх на папірцях у вигляді сонячного промінчика,зачитати і прикріпити на макет сонця. </a:t>
            </a:r>
            <a:endParaRPr sz="3300">
              <a:solidFill>
                <a:srgbClr val="002060"/>
              </a:solidFill>
            </a:endParaRPr>
          </a:p>
          <a:p>
            <a:pPr indent="-342900" lvl="0" marL="342900" rtl="0" algn="l">
              <a:spcBef>
                <a:spcPts val="825"/>
              </a:spcBef>
              <a:spcAft>
                <a:spcPts val="0"/>
              </a:spcAft>
              <a:buSzPct val="100000"/>
              <a:buChar char="🞆"/>
            </a:pPr>
            <a:r>
              <a:rPr lang="uk-UA">
                <a:solidFill>
                  <a:srgbClr val="002060"/>
                </a:solidFill>
                <a:latin typeface="Verdana"/>
                <a:ea typeface="Verdana"/>
                <a:cs typeface="Verdana"/>
                <a:sym typeface="Verdana"/>
              </a:rPr>
              <a:t> </a:t>
            </a:r>
            <a:endParaRPr>
              <a:solidFill>
                <a:srgbClr val="002060"/>
              </a:solidFill>
            </a:endParaRPr>
          </a:p>
          <a:p>
            <a:pPr indent="-271462" lvl="0" marL="342900" rtl="0" algn="l">
              <a:spcBef>
                <a:spcPts val="825"/>
              </a:spcBef>
              <a:spcAft>
                <a:spcPts val="0"/>
              </a:spcAft>
              <a:buSzPct val="100000"/>
              <a:buNone/>
            </a:pPr>
            <a:r>
              <a:t/>
            </a:r>
            <a:endParaRPr/>
          </a:p>
        </p:txBody>
      </p:sp>
      <p:pic>
        <p:nvPicPr>
          <p:cNvPr descr="Стокові векторні зображення Сонце | Depositphotos®" id="188" name="Google Shape;188;p6"/>
          <p:cNvPicPr preferRelativeResize="0"/>
          <p:nvPr/>
        </p:nvPicPr>
        <p:blipFill rotWithShape="1">
          <a:blip r:embed="rId3">
            <a:alphaModFix/>
          </a:blip>
          <a:srcRect b="0" l="0" r="0" t="0"/>
          <a:stretch/>
        </p:blipFill>
        <p:spPr>
          <a:xfrm>
            <a:off x="5148064" y="1772816"/>
            <a:ext cx="3744416" cy="37444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7"/>
          <p:cNvSpPr txBox="1"/>
          <p:nvPr>
            <p:ph idx="1" type="body"/>
          </p:nvPr>
        </p:nvSpPr>
        <p:spPr>
          <a:xfrm>
            <a:off x="467544" y="188640"/>
            <a:ext cx="8136904" cy="4176465"/>
          </a:xfrm>
          <a:prstGeom prst="rect">
            <a:avLst/>
          </a:prstGeom>
          <a:gradFill>
            <a:gsLst>
              <a:gs pos="0">
                <a:srgbClr val="FFEABF"/>
              </a:gs>
              <a:gs pos="100000">
                <a:srgbClr val="FFD461"/>
              </a:gs>
            </a:gsLst>
            <a:lin ang="5400000" scaled="0"/>
          </a:gradFill>
          <a:ln cap="rnd" cmpd="sng" w="12700">
            <a:solidFill>
              <a:schemeClr val="accent3"/>
            </a:solidFill>
            <a:prstDash val="solid"/>
            <a:round/>
            <a:headEnd len="sm" w="sm" type="none"/>
            <a:tailEnd len="sm" w="sm" type="none"/>
          </a:ln>
        </p:spPr>
        <p:txBody>
          <a:bodyPr anchorCtr="0" anchor="ctr" bIns="45700" lIns="91425" spcFirstLastPara="1" rIns="91425" wrap="square" tIns="45700">
            <a:normAutofit fontScale="92500" lnSpcReduction="20000"/>
          </a:bodyPr>
          <a:lstStyle/>
          <a:p>
            <a:pPr indent="-342900" lvl="0" marL="342900" rtl="0" algn="ctr">
              <a:spcBef>
                <a:spcPts val="0"/>
              </a:spcBef>
              <a:spcAft>
                <a:spcPts val="0"/>
              </a:spcAft>
              <a:buSzPct val="100000"/>
              <a:buChar char="🞆"/>
            </a:pPr>
            <a:r>
              <a:rPr b="1" lang="uk-UA">
                <a:solidFill>
                  <a:srgbClr val="7030A0"/>
                </a:solidFill>
                <a:latin typeface="Verdana"/>
                <a:ea typeface="Verdana"/>
                <a:cs typeface="Verdana"/>
                <a:sym typeface="Verdana"/>
              </a:rPr>
              <a:t>ІНФОРМАЦІЙНЕ ПОВІДОМЛЕННЯ </a:t>
            </a:r>
            <a:endParaRPr b="1">
              <a:solidFill>
                <a:srgbClr val="7030A0"/>
              </a:solidFill>
            </a:endParaRPr>
          </a:p>
          <a:p>
            <a:pPr indent="-342900" lvl="0" marL="342900" rtl="0" algn="ctr">
              <a:spcBef>
                <a:spcPts val="933"/>
              </a:spcBef>
              <a:spcAft>
                <a:spcPts val="0"/>
              </a:spcAft>
              <a:buSzPct val="100000"/>
              <a:buChar char="🞆"/>
            </a:pPr>
            <a:r>
              <a:rPr b="1" lang="uk-UA">
                <a:solidFill>
                  <a:srgbClr val="7030A0"/>
                </a:solidFill>
                <a:latin typeface="Verdana"/>
                <a:ea typeface="Verdana"/>
                <a:cs typeface="Verdana"/>
                <a:sym typeface="Verdana"/>
              </a:rPr>
              <a:t>«ПСИХОЛОГІЧНЕ ЗДОРОВ’Я ПЕДАГОГА»</a:t>
            </a:r>
            <a:endParaRPr/>
          </a:p>
          <a:p>
            <a:pPr indent="-342900" lvl="0" marL="342900" rtl="0" algn="l">
              <a:spcBef>
                <a:spcPts val="933"/>
              </a:spcBef>
              <a:spcAft>
                <a:spcPts val="0"/>
              </a:spcAft>
              <a:buSzPct val="100000"/>
              <a:buChar char="🞆"/>
            </a:pPr>
            <a:r>
              <a:rPr b="1" i="1" lang="uk-UA">
                <a:solidFill>
                  <a:srgbClr val="FF0000"/>
                </a:solidFill>
                <a:latin typeface="Verdana"/>
                <a:ea typeface="Verdana"/>
                <a:cs typeface="Verdana"/>
                <a:sym typeface="Verdana"/>
              </a:rPr>
              <a:t>Мета: </a:t>
            </a:r>
            <a:r>
              <a:rPr i="1" lang="uk-UA">
                <a:solidFill>
                  <a:schemeClr val="dk1"/>
                </a:solidFill>
                <a:latin typeface="Verdana"/>
                <a:ea typeface="Verdana"/>
                <a:cs typeface="Verdana"/>
                <a:sym typeface="Verdana"/>
              </a:rPr>
              <a:t>підвищення рівня психологічної компетентності педагогів; розширення знань учасників про поняття «здоров’я», «психологічне здоров’я».</a:t>
            </a:r>
            <a:endParaRPr/>
          </a:p>
          <a:p>
            <a:pPr indent="-342900" lvl="0" marL="342900" rtl="0" algn="l">
              <a:spcBef>
                <a:spcPts val="933"/>
              </a:spcBef>
              <a:spcAft>
                <a:spcPts val="0"/>
              </a:spcAft>
              <a:buSzPct val="100000"/>
              <a:buChar char="🞆"/>
            </a:pPr>
            <a:r>
              <a:rPr lang="uk-UA">
                <a:solidFill>
                  <a:schemeClr val="dk1"/>
                </a:solidFill>
                <a:latin typeface="Verdana"/>
                <a:ea typeface="Verdana"/>
                <a:cs typeface="Verdana"/>
                <a:sym typeface="Verdana"/>
              </a:rPr>
              <a:t>Так, безперечно, для кожного з нас найважливішим у житті є здоров’я! «</a:t>
            </a:r>
            <a:r>
              <a:rPr b="1" lang="uk-UA">
                <a:solidFill>
                  <a:srgbClr val="00B050"/>
                </a:solidFill>
                <a:latin typeface="Verdana"/>
                <a:ea typeface="Verdana"/>
                <a:cs typeface="Verdana"/>
                <a:sym typeface="Verdana"/>
              </a:rPr>
              <a:t>Здоровому все здорово» </a:t>
            </a:r>
            <a:r>
              <a:rPr lang="uk-UA">
                <a:solidFill>
                  <a:schemeClr val="dk1"/>
                </a:solidFill>
                <a:latin typeface="Verdana"/>
                <a:ea typeface="Verdana"/>
                <a:cs typeface="Verdana"/>
                <a:sym typeface="Verdana"/>
              </a:rPr>
              <a:t>— говориться в одному народному прислів'ї. І в іншому стверджується: </a:t>
            </a:r>
            <a:r>
              <a:rPr b="1" lang="uk-UA">
                <a:solidFill>
                  <a:srgbClr val="00B050"/>
                </a:solidFill>
                <a:latin typeface="Verdana"/>
                <a:ea typeface="Verdana"/>
                <a:cs typeface="Verdana"/>
                <a:sym typeface="Verdana"/>
              </a:rPr>
              <a:t>«Без здоров'я та сили і світ немилий». </a:t>
            </a:r>
            <a:endParaRPr b="1">
              <a:solidFill>
                <a:srgbClr val="00B050"/>
              </a:solidFill>
            </a:endParaRPr>
          </a:p>
          <a:p>
            <a:pPr indent="-342900" lvl="0" marL="342900" rtl="0" algn="l">
              <a:spcBef>
                <a:spcPts val="933"/>
              </a:spcBef>
              <a:spcAft>
                <a:spcPts val="0"/>
              </a:spcAft>
              <a:buSzPct val="100000"/>
              <a:buChar char="🞆"/>
            </a:pPr>
            <a:r>
              <a:rPr lang="uk-UA">
                <a:solidFill>
                  <a:schemeClr val="dk1"/>
                </a:solidFill>
                <a:latin typeface="Verdana"/>
                <a:ea typeface="Verdana"/>
                <a:cs typeface="Verdana"/>
                <a:sym typeface="Verdana"/>
              </a:rPr>
              <a:t>Та ми так звикли до цього слова, що навіть не задумуємось, який то великий дар — наше здоров'я, без нього людина не може бути щасливою.</a:t>
            </a:r>
            <a:endParaRPr/>
          </a:p>
          <a:p>
            <a:pPr indent="-342900" lvl="0" marL="342900" rtl="0" algn="l">
              <a:spcBef>
                <a:spcPts val="933"/>
              </a:spcBef>
              <a:spcAft>
                <a:spcPts val="0"/>
              </a:spcAft>
              <a:buSzPct val="100000"/>
              <a:buChar char="🞆"/>
            </a:pPr>
            <a:r>
              <a:rPr lang="uk-UA">
                <a:solidFill>
                  <a:schemeClr val="dk1"/>
                </a:solidFill>
                <a:latin typeface="Verdana"/>
                <a:ea typeface="Verdana"/>
                <a:cs typeface="Verdana"/>
                <a:sym typeface="Verdana"/>
              </a:rPr>
              <a:t>У міжнародному спілкуванні загальноприйнятим є визначення </a:t>
            </a:r>
            <a:r>
              <a:rPr b="1" i="1" lang="uk-UA">
                <a:solidFill>
                  <a:srgbClr val="FF0000"/>
                </a:solidFill>
                <a:latin typeface="Verdana"/>
                <a:ea typeface="Verdana"/>
                <a:cs typeface="Verdana"/>
                <a:sym typeface="Verdana"/>
              </a:rPr>
              <a:t>здоров‘я</a:t>
            </a:r>
            <a:r>
              <a:rPr lang="uk-UA">
                <a:solidFill>
                  <a:schemeClr val="dk1"/>
                </a:solidFill>
                <a:latin typeface="Verdana"/>
                <a:ea typeface="Verdana"/>
                <a:cs typeface="Verdana"/>
                <a:sym typeface="Verdana"/>
              </a:rPr>
              <a:t>, що це – стан повного фізичного, духовного і соціального благополуччя, відсутність хвороб або фізичних вад. </a:t>
            </a:r>
            <a:endParaRPr/>
          </a:p>
          <a:p>
            <a:pPr indent="-237172" lvl="0" marL="342900" rtl="0" algn="l">
              <a:spcBef>
                <a:spcPts val="933"/>
              </a:spcBef>
              <a:spcAft>
                <a:spcPts val="0"/>
              </a:spcAft>
              <a:buSzPct val="100000"/>
              <a:buNone/>
            </a:pPr>
            <a:r>
              <a:t/>
            </a:r>
            <a:endParaRPr/>
          </a:p>
        </p:txBody>
      </p:sp>
      <p:pic>
        <p:nvPicPr>
          <p:cNvPr descr="C:\Users\User\Desktop\3518.jpg" id="194" name="Google Shape;194;p7"/>
          <p:cNvPicPr preferRelativeResize="0"/>
          <p:nvPr/>
        </p:nvPicPr>
        <p:blipFill rotWithShape="1">
          <a:blip r:embed="rId3">
            <a:alphaModFix/>
          </a:blip>
          <a:srcRect b="0" l="0" r="0" t="0"/>
          <a:stretch/>
        </p:blipFill>
        <p:spPr>
          <a:xfrm>
            <a:off x="2627784" y="4149080"/>
            <a:ext cx="3672408" cy="23414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8"/>
          <p:cNvSpPr txBox="1"/>
          <p:nvPr>
            <p:ph idx="1" type="body"/>
          </p:nvPr>
        </p:nvSpPr>
        <p:spPr>
          <a:xfrm>
            <a:off x="323528" y="188640"/>
            <a:ext cx="5434765" cy="6120679"/>
          </a:xfrm>
          <a:prstGeom prst="rect">
            <a:avLst/>
          </a:prstGeom>
          <a:solidFill>
            <a:schemeClr val="accent1"/>
          </a:solidFill>
          <a:ln cap="rnd" cmpd="sng" w="19050">
            <a:solidFill>
              <a:srgbClr val="758425"/>
            </a:solidFill>
            <a:prstDash val="solid"/>
            <a:round/>
            <a:headEnd len="sm" w="sm" type="none"/>
            <a:tailEnd len="sm" w="sm" type="none"/>
          </a:ln>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lang="uk-UA">
                <a:solidFill>
                  <a:srgbClr val="7030A0"/>
                </a:solidFill>
                <a:latin typeface="Verdana"/>
                <a:ea typeface="Verdana"/>
                <a:cs typeface="Verdana"/>
                <a:sym typeface="Verdana"/>
              </a:rPr>
              <a:t>Отож, </a:t>
            </a:r>
            <a:r>
              <a:rPr b="1" lang="uk-UA">
                <a:solidFill>
                  <a:schemeClr val="accent6"/>
                </a:solidFill>
                <a:latin typeface="Verdana"/>
                <a:ea typeface="Verdana"/>
                <a:cs typeface="Verdana"/>
                <a:sym typeface="Verdana"/>
              </a:rPr>
              <a:t>здоров'я </a:t>
            </a:r>
            <a:r>
              <a:rPr lang="uk-UA">
                <a:solidFill>
                  <a:srgbClr val="7030A0"/>
                </a:solidFill>
                <a:latin typeface="Verdana"/>
                <a:ea typeface="Verdana"/>
                <a:cs typeface="Verdana"/>
                <a:sym typeface="Verdana"/>
              </a:rPr>
              <a:t>– не тільки особиста, але і загальнолюдська цінність.</a:t>
            </a:r>
            <a:endParaRPr>
              <a:solidFill>
                <a:srgbClr val="7030A0"/>
              </a:solidFill>
            </a:endParaRPr>
          </a:p>
          <a:p>
            <a:pPr indent="-342900" lvl="0" marL="342900" rtl="0" algn="l">
              <a:spcBef>
                <a:spcPts val="960"/>
              </a:spcBef>
              <a:spcAft>
                <a:spcPts val="0"/>
              </a:spcAft>
              <a:buSzPts val="1800"/>
              <a:buChar char="🞆"/>
            </a:pPr>
            <a:r>
              <a:rPr lang="uk-UA">
                <a:solidFill>
                  <a:srgbClr val="7030A0"/>
                </a:solidFill>
                <a:latin typeface="Verdana"/>
                <a:ea typeface="Verdana"/>
                <a:cs typeface="Verdana"/>
                <a:sym typeface="Verdana"/>
              </a:rPr>
              <a:t>А поняття «</a:t>
            </a:r>
            <a:r>
              <a:rPr b="1" lang="uk-UA">
                <a:solidFill>
                  <a:srgbClr val="FFFF00"/>
                </a:solidFill>
                <a:latin typeface="Verdana"/>
                <a:ea typeface="Verdana"/>
                <a:cs typeface="Verdana"/>
                <a:sym typeface="Verdana"/>
              </a:rPr>
              <a:t>психічне здоров'я</a:t>
            </a:r>
            <a:r>
              <a:rPr lang="uk-UA">
                <a:solidFill>
                  <a:srgbClr val="7030A0"/>
                </a:solidFill>
                <a:latin typeface="Verdana"/>
                <a:ea typeface="Verdana"/>
                <a:cs typeface="Verdana"/>
                <a:sym typeface="Verdana"/>
              </a:rPr>
              <a:t>» стосується шляхів гармонізації людини, її бажань, амбіцій, здібностей, ідеалів, почуттів і свідомості. </a:t>
            </a:r>
            <a:endParaRPr>
              <a:solidFill>
                <a:srgbClr val="7030A0"/>
              </a:solidFill>
            </a:endParaRPr>
          </a:p>
          <a:p>
            <a:pPr indent="-342900" lvl="0" marL="342900" rtl="0" algn="l">
              <a:spcBef>
                <a:spcPts val="960"/>
              </a:spcBef>
              <a:spcAft>
                <a:spcPts val="0"/>
              </a:spcAft>
              <a:buSzPts val="1800"/>
              <a:buChar char="🞆"/>
            </a:pPr>
            <a:r>
              <a:rPr b="1" lang="uk-UA">
                <a:solidFill>
                  <a:srgbClr val="00B050"/>
                </a:solidFill>
                <a:latin typeface="Verdana"/>
                <a:ea typeface="Verdana"/>
                <a:cs typeface="Verdana"/>
                <a:sym typeface="Verdana"/>
              </a:rPr>
              <a:t>Психічне здоров'я особистості </a:t>
            </a:r>
            <a:r>
              <a:rPr lang="uk-UA">
                <a:solidFill>
                  <a:srgbClr val="7030A0"/>
                </a:solidFill>
                <a:latin typeface="Verdana"/>
                <a:ea typeface="Verdana"/>
                <a:cs typeface="Verdana"/>
                <a:sym typeface="Verdana"/>
              </a:rPr>
              <a:t>– функціонування психіки, яке забезпечує її гармонійну взаємодію з навколишнім світом. </a:t>
            </a:r>
            <a:endParaRPr>
              <a:solidFill>
                <a:srgbClr val="7030A0"/>
              </a:solidFill>
            </a:endParaRPr>
          </a:p>
          <a:p>
            <a:pPr indent="-342900" lvl="0" marL="342900" rtl="0" algn="l">
              <a:spcBef>
                <a:spcPts val="960"/>
              </a:spcBef>
              <a:spcAft>
                <a:spcPts val="0"/>
              </a:spcAft>
              <a:buSzPts val="1800"/>
              <a:buChar char="🞆"/>
            </a:pPr>
            <a:r>
              <a:rPr b="1" lang="uk-UA">
                <a:solidFill>
                  <a:srgbClr val="7030A0"/>
                </a:solidFill>
                <a:latin typeface="Verdana"/>
                <a:ea typeface="Verdana"/>
                <a:cs typeface="Verdana"/>
                <a:sym typeface="Verdana"/>
              </a:rPr>
              <a:t>Психічне здоров'я </a:t>
            </a:r>
            <a:r>
              <a:rPr lang="uk-UA">
                <a:solidFill>
                  <a:srgbClr val="7030A0"/>
                </a:solidFill>
                <a:latin typeface="Verdana"/>
                <a:ea typeface="Verdana"/>
                <a:cs typeface="Verdana"/>
                <a:sym typeface="Verdana"/>
              </a:rPr>
              <a:t>– це не лише відсутність вад особистісного розвитку, психічних хвороб, а й обставини, за яких особистість людини знаходиться у рівновазі, тобто здатна протидіяти стресу.</a:t>
            </a:r>
            <a:endParaRPr>
              <a:solidFill>
                <a:srgbClr val="7030A0"/>
              </a:solidFill>
            </a:endParaRPr>
          </a:p>
          <a:p>
            <a:pPr indent="-228600" lvl="0" marL="342900" rtl="0" algn="l">
              <a:spcBef>
                <a:spcPts val="960"/>
              </a:spcBef>
              <a:spcAft>
                <a:spcPts val="0"/>
              </a:spcAft>
              <a:buSzPts val="1800"/>
              <a:buNone/>
            </a:pPr>
            <a:r>
              <a:t/>
            </a:r>
            <a:endParaRPr>
              <a:solidFill>
                <a:srgbClr val="7030A0"/>
              </a:solidFill>
            </a:endParaRPr>
          </a:p>
        </p:txBody>
      </p:sp>
      <p:pic>
        <p:nvPicPr>
          <p:cNvPr descr="ОСНОВИ ПСИХІЧНОГО ЗДОРОВ'Я" id="200" name="Google Shape;200;p8"/>
          <p:cNvPicPr preferRelativeResize="0"/>
          <p:nvPr/>
        </p:nvPicPr>
        <p:blipFill rotWithShape="1">
          <a:blip r:embed="rId3">
            <a:alphaModFix/>
          </a:blip>
          <a:srcRect b="0" l="0" r="0" t="0"/>
          <a:stretch/>
        </p:blipFill>
        <p:spPr>
          <a:xfrm>
            <a:off x="6362633" y="3861048"/>
            <a:ext cx="2143125" cy="2143125"/>
          </a:xfrm>
          <a:prstGeom prst="rect">
            <a:avLst/>
          </a:prstGeom>
          <a:noFill/>
          <a:ln>
            <a:noFill/>
          </a:ln>
        </p:spPr>
      </p:pic>
      <p:pic>
        <p:nvPicPr>
          <p:cNvPr descr="10 жовтня – Всесвітній день психічного здоров'я | Комунальна установа  &quot;Центр учасників бойових дій&quot; Сумської міської ради" id="201" name="Google Shape;201;p8"/>
          <p:cNvPicPr preferRelativeResize="0"/>
          <p:nvPr/>
        </p:nvPicPr>
        <p:blipFill rotWithShape="1">
          <a:blip r:embed="rId4">
            <a:alphaModFix/>
          </a:blip>
          <a:srcRect b="0" l="0" r="0" t="0"/>
          <a:stretch/>
        </p:blipFill>
        <p:spPr>
          <a:xfrm>
            <a:off x="5859586" y="908720"/>
            <a:ext cx="3168352" cy="24938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9"/>
          <p:cNvSpPr txBox="1"/>
          <p:nvPr>
            <p:ph idx="1" type="body"/>
          </p:nvPr>
        </p:nvSpPr>
        <p:spPr>
          <a:xfrm>
            <a:off x="238070" y="116633"/>
            <a:ext cx="8640960" cy="4320479"/>
          </a:xfrm>
          <a:prstGeom prst="rect">
            <a:avLst/>
          </a:prstGeom>
          <a:gradFill>
            <a:gsLst>
              <a:gs pos="0">
                <a:srgbClr val="B6CD43"/>
              </a:gs>
              <a:gs pos="100000">
                <a:srgbClr val="899B2B"/>
              </a:gs>
            </a:gsLst>
            <a:lin ang="5400000" scaled="0"/>
          </a:gradFill>
          <a:ln cap="rnd" cmpd="sng" w="12700">
            <a:solidFill>
              <a:schemeClr val="accent1"/>
            </a:solidFill>
            <a:prstDash val="solid"/>
            <a:round/>
            <a:headEnd len="sm" w="sm" type="none"/>
            <a:tailEnd len="sm" w="sm" type="none"/>
          </a:ln>
          <a:effectLst>
            <a:outerShdw blurRad="38100" rotWithShape="0" dir="5400000" dist="25400">
              <a:srgbClr val="000000">
                <a:alpha val="44705"/>
              </a:srgbClr>
            </a:outerShdw>
          </a:effectLst>
        </p:spPr>
        <p:txBody>
          <a:bodyPr anchorCtr="0" anchor="ctr" bIns="45700" lIns="91425" spcFirstLastPara="1" rIns="91425" wrap="square" tIns="45700">
            <a:normAutofit fontScale="92500" lnSpcReduction="20000"/>
          </a:bodyPr>
          <a:lstStyle/>
          <a:p>
            <a:pPr indent="-237172" lvl="0" marL="342900" rtl="0" algn="l">
              <a:spcBef>
                <a:spcPts val="0"/>
              </a:spcBef>
              <a:spcAft>
                <a:spcPts val="0"/>
              </a:spcAft>
              <a:buSzPct val="100000"/>
              <a:buNone/>
            </a:pPr>
            <a:r>
              <a:t/>
            </a:r>
            <a:endParaRPr b="1">
              <a:solidFill>
                <a:srgbClr val="FF0000"/>
              </a:solidFill>
            </a:endParaRPr>
          </a:p>
          <a:p>
            <a:pPr indent="-342900" lvl="0" marL="342900" rtl="0" algn="l">
              <a:spcBef>
                <a:spcPts val="933"/>
              </a:spcBef>
              <a:spcAft>
                <a:spcPts val="0"/>
              </a:spcAft>
              <a:buSzPct val="100000"/>
              <a:buChar char="🞆"/>
            </a:pPr>
            <a:r>
              <a:rPr b="1" lang="uk-UA">
                <a:solidFill>
                  <a:srgbClr val="FF0000"/>
                </a:solidFill>
                <a:latin typeface="Verdana"/>
                <a:ea typeface="Verdana"/>
                <a:cs typeface="Verdana"/>
                <a:sym typeface="Verdana"/>
              </a:rPr>
              <a:t>Психічне здоров'я залежить від: </a:t>
            </a:r>
            <a:endParaRPr b="1">
              <a:solidFill>
                <a:srgbClr val="FF0000"/>
              </a:solidFill>
            </a:endParaRPr>
          </a:p>
          <a:p>
            <a:pPr indent="-342900" lvl="0" marL="342900" rtl="0" algn="l">
              <a:spcBef>
                <a:spcPts val="933"/>
              </a:spcBef>
              <a:spcAft>
                <a:spcPts val="0"/>
              </a:spcAft>
              <a:buSzPct val="100000"/>
              <a:buChar char="🞆"/>
            </a:pPr>
            <a:r>
              <a:rPr b="1" lang="uk-UA">
                <a:solidFill>
                  <a:srgbClr val="7030A0"/>
                </a:solidFill>
                <a:latin typeface="Verdana"/>
                <a:ea typeface="Verdana"/>
                <a:cs typeface="Verdana"/>
                <a:sym typeface="Verdana"/>
              </a:rPr>
              <a:t>ставлення до себе;</a:t>
            </a:r>
            <a:endParaRPr b="1">
              <a:solidFill>
                <a:srgbClr val="7030A0"/>
              </a:solidFill>
            </a:endParaRPr>
          </a:p>
          <a:p>
            <a:pPr indent="-342900" lvl="0" marL="342900" rtl="0" algn="l">
              <a:spcBef>
                <a:spcPts val="933"/>
              </a:spcBef>
              <a:spcAft>
                <a:spcPts val="0"/>
              </a:spcAft>
              <a:buSzPct val="100000"/>
              <a:buChar char="🞆"/>
            </a:pPr>
            <a:r>
              <a:rPr b="1" lang="uk-UA">
                <a:solidFill>
                  <a:srgbClr val="7030A0"/>
                </a:solidFill>
                <a:latin typeface="Verdana"/>
                <a:ea typeface="Verdana"/>
                <a:cs typeface="Verdana"/>
                <a:sym typeface="Verdana"/>
              </a:rPr>
              <a:t>ставлення до інших;</a:t>
            </a:r>
            <a:endParaRPr b="1">
              <a:solidFill>
                <a:srgbClr val="7030A0"/>
              </a:solidFill>
            </a:endParaRPr>
          </a:p>
          <a:p>
            <a:pPr indent="-342900" lvl="0" marL="342900" rtl="0" algn="l">
              <a:spcBef>
                <a:spcPts val="933"/>
              </a:spcBef>
              <a:spcAft>
                <a:spcPts val="0"/>
              </a:spcAft>
              <a:buSzPct val="100000"/>
              <a:buChar char="🞆"/>
            </a:pPr>
            <a:r>
              <a:rPr b="1" lang="uk-UA">
                <a:solidFill>
                  <a:srgbClr val="7030A0"/>
                </a:solidFill>
                <a:latin typeface="Verdana"/>
                <a:ea typeface="Verdana"/>
                <a:cs typeface="Verdana"/>
                <a:sym typeface="Verdana"/>
              </a:rPr>
              <a:t>ставлення до потреб життя. </a:t>
            </a:r>
            <a:endParaRPr b="1">
              <a:solidFill>
                <a:srgbClr val="7030A0"/>
              </a:solidFill>
            </a:endParaRPr>
          </a:p>
          <a:p>
            <a:pPr indent="-342900" lvl="0" marL="342900" rtl="0" algn="l">
              <a:spcBef>
                <a:spcPts val="933"/>
              </a:spcBef>
              <a:spcAft>
                <a:spcPts val="0"/>
              </a:spcAft>
              <a:buSzPct val="100000"/>
              <a:buChar char="🞆"/>
            </a:pPr>
            <a:r>
              <a:rPr b="1" lang="uk-UA">
                <a:solidFill>
                  <a:srgbClr val="002060"/>
                </a:solidFill>
                <a:latin typeface="Verdana"/>
                <a:ea typeface="Verdana"/>
                <a:cs typeface="Verdana"/>
                <a:sym typeface="Verdana"/>
              </a:rPr>
              <a:t>Основними властивостями благополучних і здорових людей є: </a:t>
            </a:r>
            <a:r>
              <a:rPr b="1" lang="uk-UA">
                <a:solidFill>
                  <a:srgbClr val="7030A0"/>
                </a:solidFill>
                <a:latin typeface="Verdana"/>
                <a:ea typeface="Verdana"/>
                <a:cs typeface="Verdana"/>
                <a:sym typeface="Verdana"/>
              </a:rPr>
              <a:t>оптимізм, емоційний спокій, вміння радіти, самодостатність, уміння адаптуватися до сприятливих і несприятливих ситуацій.</a:t>
            </a:r>
            <a:endParaRPr b="1">
              <a:solidFill>
                <a:srgbClr val="7030A0"/>
              </a:solidFill>
            </a:endParaRPr>
          </a:p>
          <a:p>
            <a:pPr indent="-342900" lvl="0" marL="342900" rtl="0" algn="l">
              <a:spcBef>
                <a:spcPts val="933"/>
              </a:spcBef>
              <a:spcAft>
                <a:spcPts val="0"/>
              </a:spcAft>
              <a:buSzPct val="100000"/>
              <a:buChar char="🞆"/>
            </a:pPr>
            <a:r>
              <a:rPr b="1" lang="uk-UA">
                <a:solidFill>
                  <a:srgbClr val="00B0F0"/>
                </a:solidFill>
                <a:latin typeface="Verdana"/>
                <a:ea typeface="Verdana"/>
                <a:cs typeface="Verdana"/>
                <a:sym typeface="Verdana"/>
              </a:rPr>
              <a:t>А психологічно здорова людина, це людина </a:t>
            </a:r>
            <a:r>
              <a:rPr b="1" lang="uk-UA">
                <a:solidFill>
                  <a:srgbClr val="7030A0"/>
                </a:solidFill>
                <a:latin typeface="Verdana"/>
                <a:ea typeface="Verdana"/>
                <a:cs typeface="Verdana"/>
                <a:sym typeface="Verdana"/>
              </a:rPr>
              <a:t>– творча, життєрадісна, весела, відкрита, пізнає навколишній світ і себе не тільки розумом, а й почуттями, інтуїцією, що приймає саму себе і визнає цінність та унікальність оточуючих її людей, що вміє брати відповідальність за своє життя, саму себе і розуміти уроки з несприятливих ситуацій, її життя наповнене сенсом (усвідомленим або неусвідомленим).</a:t>
            </a:r>
            <a:endParaRPr b="1">
              <a:solidFill>
                <a:srgbClr val="7030A0"/>
              </a:solidFill>
            </a:endParaRPr>
          </a:p>
          <a:p>
            <a:pPr indent="-237172" lvl="0" marL="342900" rtl="0" algn="l">
              <a:spcBef>
                <a:spcPts val="933"/>
              </a:spcBef>
              <a:spcAft>
                <a:spcPts val="0"/>
              </a:spcAft>
              <a:buSzPct val="100000"/>
              <a:buNone/>
            </a:pPr>
            <a:r>
              <a:t/>
            </a:r>
            <a:endParaRPr/>
          </a:p>
        </p:txBody>
      </p:sp>
      <p:pic>
        <p:nvPicPr>
          <p:cNvPr descr="Первая встреча клуба позитивного мышления - Психолог Татьяна Панова | Москва" id="207" name="Google Shape;207;p9"/>
          <p:cNvPicPr preferRelativeResize="0"/>
          <p:nvPr/>
        </p:nvPicPr>
        <p:blipFill rotWithShape="1">
          <a:blip r:embed="rId3">
            <a:alphaModFix/>
          </a:blip>
          <a:srcRect b="0" l="0" r="0" t="0"/>
          <a:stretch/>
        </p:blipFill>
        <p:spPr>
          <a:xfrm>
            <a:off x="5076056" y="4473436"/>
            <a:ext cx="3600400" cy="1920214"/>
          </a:xfrm>
          <a:prstGeom prst="rect">
            <a:avLst/>
          </a:prstGeom>
          <a:noFill/>
          <a:ln>
            <a:noFill/>
          </a:ln>
        </p:spPr>
      </p:pic>
      <p:pic>
        <p:nvPicPr>
          <p:cNvPr descr="Само позитивно мислене не стига. Ето какво още ви трябва - Свежо • Новини •  Радио Fresh!" id="208" name="Google Shape;208;p9"/>
          <p:cNvPicPr preferRelativeResize="0"/>
          <p:nvPr/>
        </p:nvPicPr>
        <p:blipFill rotWithShape="1">
          <a:blip r:embed="rId4">
            <a:alphaModFix/>
          </a:blip>
          <a:srcRect b="0" l="0" r="0" t="0"/>
          <a:stretch/>
        </p:blipFill>
        <p:spPr>
          <a:xfrm>
            <a:off x="395536" y="4473436"/>
            <a:ext cx="4240184" cy="195446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ummer">
  <a:themeElements>
    <a:clrScheme name="Summer">
      <a:dk1>
        <a:srgbClr val="000000"/>
      </a:dk1>
      <a:lt1>
        <a:srgbClr val="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2021-03-22T10:12:55Z</dcterms:created>
  <dc:creator>User</dc:creator>
</cp:coreProperties>
</file>