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660"/>
  </p:normalViewPr>
  <p:slideViewPr>
    <p:cSldViewPr snapToGrid="0">
      <p:cViewPr>
        <p:scale>
          <a:sx n="88" d="100"/>
          <a:sy n="88" d="100"/>
        </p:scale>
        <p:origin x="701" y="-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shl272@gmail.com" userId="21ed1178cbac55ad" providerId="LiveId" clId="{D74A71BA-E42E-4170-8BE5-B3A6C2D7B138}"/>
    <pc:docChg chg="custSel addSld modSld modMainMaster modShowInfo">
      <pc:chgData name="annashl272@gmail.com" userId="21ed1178cbac55ad" providerId="LiveId" clId="{D74A71BA-E42E-4170-8BE5-B3A6C2D7B138}" dt="2022-11-02T17:21:12.389" v="704" actId="2744"/>
      <pc:docMkLst>
        <pc:docMk/>
      </pc:docMkLst>
      <pc:sldChg chg="addSp delSp modSp new mod modTransition setBg">
        <pc:chgData name="annashl272@gmail.com" userId="21ed1178cbac55ad" providerId="LiveId" clId="{D74A71BA-E42E-4170-8BE5-B3A6C2D7B138}" dt="2022-11-02T16:39:38.721" v="702"/>
        <pc:sldMkLst>
          <pc:docMk/>
          <pc:sldMk cId="4228585083" sldId="256"/>
        </pc:sldMkLst>
        <pc:spChg chg="del">
          <ac:chgData name="annashl272@gmail.com" userId="21ed1178cbac55ad" providerId="LiveId" clId="{D74A71BA-E42E-4170-8BE5-B3A6C2D7B138}" dt="2022-11-02T11:45:24.198" v="1" actId="478"/>
          <ac:spMkLst>
            <pc:docMk/>
            <pc:sldMk cId="4228585083" sldId="256"/>
            <ac:spMk id="2" creationId="{97387032-01D0-5A19-0387-D6F4A61E8BDC}"/>
          </ac:spMkLst>
        </pc:spChg>
        <pc:spChg chg="del">
          <ac:chgData name="annashl272@gmail.com" userId="21ed1178cbac55ad" providerId="LiveId" clId="{D74A71BA-E42E-4170-8BE5-B3A6C2D7B138}" dt="2022-11-02T11:45:31.774" v="2" actId="478"/>
          <ac:spMkLst>
            <pc:docMk/>
            <pc:sldMk cId="4228585083" sldId="256"/>
            <ac:spMk id="3" creationId="{245851DC-C4AD-ADA0-F495-2F2CF5F90397}"/>
          </ac:spMkLst>
        </pc:spChg>
        <pc:spChg chg="add mod">
          <ac:chgData name="annashl272@gmail.com" userId="21ed1178cbac55ad" providerId="LiveId" clId="{D74A71BA-E42E-4170-8BE5-B3A6C2D7B138}" dt="2022-11-02T11:47:53.158" v="17" actId="1076"/>
          <ac:spMkLst>
            <pc:docMk/>
            <pc:sldMk cId="4228585083" sldId="256"/>
            <ac:spMk id="5" creationId="{C4B6A3C0-DF32-C278-7B0C-366C90DE9076}"/>
          </ac:spMkLst>
        </pc:spChg>
        <pc:picChg chg="add mod modCrop">
          <ac:chgData name="annashl272@gmail.com" userId="21ed1178cbac55ad" providerId="LiveId" clId="{D74A71BA-E42E-4170-8BE5-B3A6C2D7B138}" dt="2022-11-02T16:39:20.903" v="698" actId="1076"/>
          <ac:picMkLst>
            <pc:docMk/>
            <pc:sldMk cId="4228585083" sldId="256"/>
            <ac:picMk id="6" creationId="{70441032-2612-C3BD-551D-AC76333A58AA}"/>
          </ac:picMkLst>
        </pc:picChg>
      </pc:sldChg>
      <pc:sldChg chg="addSp delSp modSp new mod modTransition">
        <pc:chgData name="annashl272@gmail.com" userId="21ed1178cbac55ad" providerId="LiveId" clId="{D74A71BA-E42E-4170-8BE5-B3A6C2D7B138}" dt="2022-11-02T16:39:38.721" v="702"/>
        <pc:sldMkLst>
          <pc:docMk/>
          <pc:sldMk cId="574511824" sldId="257"/>
        </pc:sldMkLst>
        <pc:graphicFrameChg chg="add mod modGraphic">
          <ac:chgData name="annashl272@gmail.com" userId="21ed1178cbac55ad" providerId="LiveId" clId="{D74A71BA-E42E-4170-8BE5-B3A6C2D7B138}" dt="2022-11-02T15:25:18.207" v="117" actId="1076"/>
          <ac:graphicFrameMkLst>
            <pc:docMk/>
            <pc:sldMk cId="574511824" sldId="257"/>
            <ac:graphicFrameMk id="2" creationId="{A737310E-8338-8B70-991A-69F196624C1E}"/>
          </ac:graphicFrameMkLst>
        </pc:graphicFrameChg>
        <pc:picChg chg="add mod">
          <ac:chgData name="annashl272@gmail.com" userId="21ed1178cbac55ad" providerId="LiveId" clId="{D74A71BA-E42E-4170-8BE5-B3A6C2D7B138}" dt="2022-11-02T15:25:09.904" v="116" actId="1076"/>
          <ac:picMkLst>
            <pc:docMk/>
            <pc:sldMk cId="574511824" sldId="257"/>
            <ac:picMk id="3" creationId="{084B2FFD-46D8-686D-B18A-B6F052751A51}"/>
          </ac:picMkLst>
        </pc:picChg>
        <pc:picChg chg="add del mod">
          <ac:chgData name="annashl272@gmail.com" userId="21ed1178cbac55ad" providerId="LiveId" clId="{D74A71BA-E42E-4170-8BE5-B3A6C2D7B138}" dt="2022-11-02T15:23:41.439" v="92" actId="478"/>
          <ac:picMkLst>
            <pc:docMk/>
            <pc:sldMk cId="574511824" sldId="257"/>
            <ac:picMk id="1026" creationId="{1F2D4A61-B795-4C1A-C9AF-D83EFFE952AE}"/>
          </ac:picMkLst>
        </pc:picChg>
      </pc:sldChg>
      <pc:sldChg chg="addSp delSp modSp new mod modTransition">
        <pc:chgData name="annashl272@gmail.com" userId="21ed1178cbac55ad" providerId="LiveId" clId="{D74A71BA-E42E-4170-8BE5-B3A6C2D7B138}" dt="2022-11-02T16:39:38.721" v="702"/>
        <pc:sldMkLst>
          <pc:docMk/>
          <pc:sldMk cId="4166407353" sldId="258"/>
        </pc:sldMkLst>
        <pc:spChg chg="add mod">
          <ac:chgData name="annashl272@gmail.com" userId="21ed1178cbac55ad" providerId="LiveId" clId="{D74A71BA-E42E-4170-8BE5-B3A6C2D7B138}" dt="2022-11-02T15:27:13.695" v="128" actId="1076"/>
          <ac:spMkLst>
            <pc:docMk/>
            <pc:sldMk cId="4166407353" sldId="258"/>
            <ac:spMk id="3" creationId="{1061241E-257A-68A0-E4F5-22D07B7892D8}"/>
          </ac:spMkLst>
        </pc:spChg>
        <pc:spChg chg="add del mod">
          <ac:chgData name="annashl272@gmail.com" userId="21ed1178cbac55ad" providerId="LiveId" clId="{D74A71BA-E42E-4170-8BE5-B3A6C2D7B138}" dt="2022-11-02T15:27:41.259" v="132" actId="478"/>
          <ac:spMkLst>
            <pc:docMk/>
            <pc:sldMk cId="4166407353" sldId="258"/>
            <ac:spMk id="5" creationId="{35A0E3FB-DAE9-F62A-D7F7-B2A90EDC26EA}"/>
          </ac:spMkLst>
        </pc:spChg>
        <pc:spChg chg="add mod">
          <ac:chgData name="annashl272@gmail.com" userId="21ed1178cbac55ad" providerId="LiveId" clId="{D74A71BA-E42E-4170-8BE5-B3A6C2D7B138}" dt="2022-11-02T15:28:33.145" v="145" actId="255"/>
          <ac:spMkLst>
            <pc:docMk/>
            <pc:sldMk cId="4166407353" sldId="258"/>
            <ac:spMk id="7" creationId="{14309BB5-78F2-AF04-1046-E7F88CAF1962}"/>
          </ac:spMkLst>
        </pc:spChg>
        <pc:spChg chg="add mod">
          <ac:chgData name="annashl272@gmail.com" userId="21ed1178cbac55ad" providerId="LiveId" clId="{D74A71BA-E42E-4170-8BE5-B3A6C2D7B138}" dt="2022-11-02T15:30:53.978" v="171" actId="1076"/>
          <ac:spMkLst>
            <pc:docMk/>
            <pc:sldMk cId="4166407353" sldId="258"/>
            <ac:spMk id="8" creationId="{AC4BD88B-551C-9232-B691-37A8F3F55E54}"/>
          </ac:spMkLst>
        </pc:spChg>
        <pc:spChg chg="add mod">
          <ac:chgData name="annashl272@gmail.com" userId="21ed1178cbac55ad" providerId="LiveId" clId="{D74A71BA-E42E-4170-8BE5-B3A6C2D7B138}" dt="2022-11-02T15:30:55.581" v="172" actId="1076"/>
          <ac:spMkLst>
            <pc:docMk/>
            <pc:sldMk cId="4166407353" sldId="258"/>
            <ac:spMk id="9" creationId="{97BE6FEA-6EC4-5470-97F4-F46478F355CA}"/>
          </ac:spMkLst>
        </pc:spChg>
        <pc:spChg chg="add mod">
          <ac:chgData name="annashl272@gmail.com" userId="21ed1178cbac55ad" providerId="LiveId" clId="{D74A71BA-E42E-4170-8BE5-B3A6C2D7B138}" dt="2022-11-02T15:30:19.090" v="166" actId="208"/>
          <ac:spMkLst>
            <pc:docMk/>
            <pc:sldMk cId="4166407353" sldId="258"/>
            <ac:spMk id="10" creationId="{B78C109A-F0E0-EE6E-A145-83D30B271492}"/>
          </ac:spMkLst>
        </pc:spChg>
      </pc:sldChg>
      <pc:sldChg chg="addSp modSp new mod modTransition">
        <pc:chgData name="annashl272@gmail.com" userId="21ed1178cbac55ad" providerId="LiveId" clId="{D74A71BA-E42E-4170-8BE5-B3A6C2D7B138}" dt="2022-11-02T16:39:38.721" v="702"/>
        <pc:sldMkLst>
          <pc:docMk/>
          <pc:sldMk cId="3116082660" sldId="259"/>
        </pc:sldMkLst>
        <pc:spChg chg="add mod">
          <ac:chgData name="annashl272@gmail.com" userId="21ed1178cbac55ad" providerId="LiveId" clId="{D74A71BA-E42E-4170-8BE5-B3A6C2D7B138}" dt="2022-11-02T15:39:21.786" v="225" actId="1076"/>
          <ac:spMkLst>
            <pc:docMk/>
            <pc:sldMk cId="3116082660" sldId="259"/>
            <ac:spMk id="3" creationId="{982B84C8-9166-27AE-C01C-A3C9AA7058BA}"/>
          </ac:spMkLst>
        </pc:spChg>
        <pc:graphicFrameChg chg="add mod modGraphic">
          <ac:chgData name="annashl272@gmail.com" userId="21ed1178cbac55ad" providerId="LiveId" clId="{D74A71BA-E42E-4170-8BE5-B3A6C2D7B138}" dt="2022-11-02T15:41:15.988" v="239" actId="207"/>
          <ac:graphicFrameMkLst>
            <pc:docMk/>
            <pc:sldMk cId="3116082660" sldId="259"/>
            <ac:graphicFrameMk id="4" creationId="{5E77CF92-CABE-EC23-586C-9BF9D2DC8BAF}"/>
          </ac:graphicFrameMkLst>
        </pc:graphicFrameChg>
      </pc:sldChg>
      <pc:sldChg chg="addSp modSp new mod modTransition">
        <pc:chgData name="annashl272@gmail.com" userId="21ed1178cbac55ad" providerId="LiveId" clId="{D74A71BA-E42E-4170-8BE5-B3A6C2D7B138}" dt="2022-11-02T16:39:38.721" v="702"/>
        <pc:sldMkLst>
          <pc:docMk/>
          <pc:sldMk cId="1627592133" sldId="260"/>
        </pc:sldMkLst>
        <pc:spChg chg="add mod">
          <ac:chgData name="annashl272@gmail.com" userId="21ed1178cbac55ad" providerId="LiveId" clId="{D74A71BA-E42E-4170-8BE5-B3A6C2D7B138}" dt="2022-11-02T15:43:20.590" v="251" actId="1076"/>
          <ac:spMkLst>
            <pc:docMk/>
            <pc:sldMk cId="1627592133" sldId="260"/>
            <ac:spMk id="3" creationId="{603BF0E4-B5C5-B6E6-F533-2C29BB029B4B}"/>
          </ac:spMkLst>
        </pc:spChg>
        <pc:picChg chg="add mod">
          <ac:chgData name="annashl272@gmail.com" userId="21ed1178cbac55ad" providerId="LiveId" clId="{D74A71BA-E42E-4170-8BE5-B3A6C2D7B138}" dt="2022-11-02T15:44:58.732" v="288" actId="1076"/>
          <ac:picMkLst>
            <pc:docMk/>
            <pc:sldMk cId="1627592133" sldId="260"/>
            <ac:picMk id="2050" creationId="{F13D5455-E34D-0C99-84EB-3CA4CF2627E0}"/>
          </ac:picMkLst>
        </pc:picChg>
      </pc:sldChg>
      <pc:sldChg chg="addSp delSp modSp new mod modTransition">
        <pc:chgData name="annashl272@gmail.com" userId="21ed1178cbac55ad" providerId="LiveId" clId="{D74A71BA-E42E-4170-8BE5-B3A6C2D7B138}" dt="2022-11-02T16:39:38.721" v="702"/>
        <pc:sldMkLst>
          <pc:docMk/>
          <pc:sldMk cId="25880693" sldId="261"/>
        </pc:sldMkLst>
        <pc:spChg chg="add mod">
          <ac:chgData name="annashl272@gmail.com" userId="21ed1178cbac55ad" providerId="LiveId" clId="{D74A71BA-E42E-4170-8BE5-B3A6C2D7B138}" dt="2022-11-02T15:52:50.290" v="404" actId="1076"/>
          <ac:spMkLst>
            <pc:docMk/>
            <pc:sldMk cId="25880693" sldId="261"/>
            <ac:spMk id="3" creationId="{7E6C02B3-902E-303C-4DB9-4508E0D99182}"/>
          </ac:spMkLst>
        </pc:spChg>
        <pc:spChg chg="add mod">
          <ac:chgData name="annashl272@gmail.com" userId="21ed1178cbac55ad" providerId="LiveId" clId="{D74A71BA-E42E-4170-8BE5-B3A6C2D7B138}" dt="2022-11-02T15:47:41.217" v="328" actId="1076"/>
          <ac:spMkLst>
            <pc:docMk/>
            <pc:sldMk cId="25880693" sldId="261"/>
            <ac:spMk id="4" creationId="{FA5E303E-290C-582F-F2B8-55B2BADFFEDC}"/>
          </ac:spMkLst>
        </pc:spChg>
        <pc:spChg chg="add mod">
          <ac:chgData name="annashl272@gmail.com" userId="21ed1178cbac55ad" providerId="LiveId" clId="{D74A71BA-E42E-4170-8BE5-B3A6C2D7B138}" dt="2022-11-02T15:52:43.328" v="402" actId="1076"/>
          <ac:spMkLst>
            <pc:docMk/>
            <pc:sldMk cId="25880693" sldId="261"/>
            <ac:spMk id="5" creationId="{3B0E747F-EAD7-BA22-06CE-66F4958FC0E5}"/>
          </ac:spMkLst>
        </pc:spChg>
        <pc:spChg chg="add mod">
          <ac:chgData name="annashl272@gmail.com" userId="21ed1178cbac55ad" providerId="LiveId" clId="{D74A71BA-E42E-4170-8BE5-B3A6C2D7B138}" dt="2022-11-02T15:52:45.051" v="403" actId="1076"/>
          <ac:spMkLst>
            <pc:docMk/>
            <pc:sldMk cId="25880693" sldId="261"/>
            <ac:spMk id="6" creationId="{F621AFF8-05BF-A34A-B2C3-4B6CF0D8AC92}"/>
          </ac:spMkLst>
        </pc:spChg>
        <pc:picChg chg="add mod">
          <ac:chgData name="annashl272@gmail.com" userId="21ed1178cbac55ad" providerId="LiveId" clId="{D74A71BA-E42E-4170-8BE5-B3A6C2D7B138}" dt="2022-11-02T15:52:36.299" v="400" actId="14100"/>
          <ac:picMkLst>
            <pc:docMk/>
            <pc:sldMk cId="25880693" sldId="261"/>
            <ac:picMk id="7" creationId="{199E302A-C64B-E830-2DB0-C10C4DC9EE2E}"/>
          </ac:picMkLst>
        </pc:picChg>
        <pc:picChg chg="add del mod">
          <ac:chgData name="annashl272@gmail.com" userId="21ed1178cbac55ad" providerId="LiveId" clId="{D74A71BA-E42E-4170-8BE5-B3A6C2D7B138}" dt="2022-11-02T15:51:03.643" v="372" actId="478"/>
          <ac:picMkLst>
            <pc:docMk/>
            <pc:sldMk cId="25880693" sldId="261"/>
            <ac:picMk id="3074" creationId="{68649A79-A341-BE53-A6F7-C001D0EC7802}"/>
          </ac:picMkLst>
        </pc:picChg>
      </pc:sldChg>
      <pc:sldChg chg="addSp delSp modSp new mod modTransition">
        <pc:chgData name="annashl272@gmail.com" userId="21ed1178cbac55ad" providerId="LiveId" clId="{D74A71BA-E42E-4170-8BE5-B3A6C2D7B138}" dt="2022-11-02T16:39:38.721" v="702"/>
        <pc:sldMkLst>
          <pc:docMk/>
          <pc:sldMk cId="3652913480" sldId="262"/>
        </pc:sldMkLst>
        <pc:spChg chg="add mod">
          <ac:chgData name="annashl272@gmail.com" userId="21ed1178cbac55ad" providerId="LiveId" clId="{D74A71BA-E42E-4170-8BE5-B3A6C2D7B138}" dt="2022-11-02T16:01:35.691" v="416" actId="255"/>
          <ac:spMkLst>
            <pc:docMk/>
            <pc:sldMk cId="3652913480" sldId="262"/>
            <ac:spMk id="3" creationId="{A3A3CE22-B315-B37B-7830-D6E35D77B85B}"/>
          </ac:spMkLst>
        </pc:spChg>
        <pc:spChg chg="add del">
          <ac:chgData name="annashl272@gmail.com" userId="21ed1178cbac55ad" providerId="LiveId" clId="{D74A71BA-E42E-4170-8BE5-B3A6C2D7B138}" dt="2022-11-02T16:01:51.505" v="418" actId="478"/>
          <ac:spMkLst>
            <pc:docMk/>
            <pc:sldMk cId="3652913480" sldId="262"/>
            <ac:spMk id="5" creationId="{489E145D-6B5E-A3B7-1F92-50582FC530DB}"/>
          </ac:spMkLst>
        </pc:spChg>
        <pc:spChg chg="add mod">
          <ac:chgData name="annashl272@gmail.com" userId="21ed1178cbac55ad" providerId="LiveId" clId="{D74A71BA-E42E-4170-8BE5-B3A6C2D7B138}" dt="2022-11-02T16:02:39.890" v="433" actId="1076"/>
          <ac:spMkLst>
            <pc:docMk/>
            <pc:sldMk cId="3652913480" sldId="262"/>
            <ac:spMk id="7" creationId="{13CA92E2-84FA-DEAA-6494-C4B69D5115F9}"/>
          </ac:spMkLst>
        </pc:spChg>
        <pc:spChg chg="add mod">
          <ac:chgData name="annashl272@gmail.com" userId="21ed1178cbac55ad" providerId="LiveId" clId="{D74A71BA-E42E-4170-8BE5-B3A6C2D7B138}" dt="2022-11-02T16:07:15.275" v="480" actId="1076"/>
          <ac:spMkLst>
            <pc:docMk/>
            <pc:sldMk cId="3652913480" sldId="262"/>
            <ac:spMk id="8" creationId="{6219EF21-F13D-D61E-ACD6-4A43E17F7457}"/>
          </ac:spMkLst>
        </pc:spChg>
        <pc:spChg chg="add mod">
          <ac:chgData name="annashl272@gmail.com" userId="21ed1178cbac55ad" providerId="LiveId" clId="{D74A71BA-E42E-4170-8BE5-B3A6C2D7B138}" dt="2022-11-02T16:06:53.310" v="469" actId="1076"/>
          <ac:spMkLst>
            <pc:docMk/>
            <pc:sldMk cId="3652913480" sldId="262"/>
            <ac:spMk id="9" creationId="{FE804D9B-DAF5-A458-5FFF-80226FE62253}"/>
          </ac:spMkLst>
        </pc:spChg>
        <pc:picChg chg="add mod">
          <ac:chgData name="annashl272@gmail.com" userId="21ed1178cbac55ad" providerId="LiveId" clId="{D74A71BA-E42E-4170-8BE5-B3A6C2D7B138}" dt="2022-11-02T16:07:23.661" v="484" actId="1076"/>
          <ac:picMkLst>
            <pc:docMk/>
            <pc:sldMk cId="3652913480" sldId="262"/>
            <ac:picMk id="10" creationId="{90A06623-D571-9288-E85E-DE0A4291617E}"/>
          </ac:picMkLst>
        </pc:picChg>
        <pc:picChg chg="add mod">
          <ac:chgData name="annashl272@gmail.com" userId="21ed1178cbac55ad" providerId="LiveId" clId="{D74A71BA-E42E-4170-8BE5-B3A6C2D7B138}" dt="2022-11-02T16:24:28.808" v="486" actId="1076"/>
          <ac:picMkLst>
            <pc:docMk/>
            <pc:sldMk cId="3652913480" sldId="262"/>
            <ac:picMk id="4098" creationId="{C1B4A6FD-A1BA-87FD-59D9-F71D31983E9D}"/>
          </ac:picMkLst>
        </pc:picChg>
      </pc:sldChg>
      <pc:sldChg chg="addSp modSp new mod modTransition">
        <pc:chgData name="annashl272@gmail.com" userId="21ed1178cbac55ad" providerId="LiveId" clId="{D74A71BA-E42E-4170-8BE5-B3A6C2D7B138}" dt="2022-11-02T16:39:38.721" v="702"/>
        <pc:sldMkLst>
          <pc:docMk/>
          <pc:sldMk cId="3604405710" sldId="263"/>
        </pc:sldMkLst>
        <pc:spChg chg="add mod">
          <ac:chgData name="annashl272@gmail.com" userId="21ed1178cbac55ad" providerId="LiveId" clId="{D74A71BA-E42E-4170-8BE5-B3A6C2D7B138}" dt="2022-11-02T16:27:43.936" v="507" actId="255"/>
          <ac:spMkLst>
            <pc:docMk/>
            <pc:sldMk cId="3604405710" sldId="263"/>
            <ac:spMk id="2" creationId="{10656BED-F85D-F46C-0990-316EF616D861}"/>
          </ac:spMkLst>
        </pc:spChg>
        <pc:spChg chg="add mod">
          <ac:chgData name="annashl272@gmail.com" userId="21ed1178cbac55ad" providerId="LiveId" clId="{D74A71BA-E42E-4170-8BE5-B3A6C2D7B138}" dt="2022-11-02T16:27:14.546" v="499" actId="255"/>
          <ac:spMkLst>
            <pc:docMk/>
            <pc:sldMk cId="3604405710" sldId="263"/>
            <ac:spMk id="3" creationId="{78D770B8-1B54-76D4-9807-D43AC3F24497}"/>
          </ac:spMkLst>
        </pc:spChg>
        <pc:spChg chg="add mod">
          <ac:chgData name="annashl272@gmail.com" userId="21ed1178cbac55ad" providerId="LiveId" clId="{D74A71BA-E42E-4170-8BE5-B3A6C2D7B138}" dt="2022-11-02T16:29:14.027" v="522" actId="208"/>
          <ac:spMkLst>
            <pc:docMk/>
            <pc:sldMk cId="3604405710" sldId="263"/>
            <ac:spMk id="5" creationId="{018B3731-0C5A-0FC4-5B25-570BCF7D147A}"/>
          </ac:spMkLst>
        </pc:spChg>
      </pc:sldChg>
      <pc:sldChg chg="addSp modSp new mod modTransition">
        <pc:chgData name="annashl272@gmail.com" userId="21ed1178cbac55ad" providerId="LiveId" clId="{D74A71BA-E42E-4170-8BE5-B3A6C2D7B138}" dt="2022-11-02T16:39:38.721" v="702"/>
        <pc:sldMkLst>
          <pc:docMk/>
          <pc:sldMk cId="3945431035" sldId="264"/>
        </pc:sldMkLst>
        <pc:spChg chg="add mod">
          <ac:chgData name="annashl272@gmail.com" userId="21ed1178cbac55ad" providerId="LiveId" clId="{D74A71BA-E42E-4170-8BE5-B3A6C2D7B138}" dt="2022-11-02T16:31:48.136" v="537" actId="1076"/>
          <ac:spMkLst>
            <pc:docMk/>
            <pc:sldMk cId="3945431035" sldId="264"/>
            <ac:spMk id="3" creationId="{531043A5-EEAE-DD8F-6505-F9D1E1A57AFA}"/>
          </ac:spMkLst>
        </pc:spChg>
        <pc:spChg chg="add mod">
          <ac:chgData name="annashl272@gmail.com" userId="21ed1178cbac55ad" providerId="LiveId" clId="{D74A71BA-E42E-4170-8BE5-B3A6C2D7B138}" dt="2022-11-02T16:33:56.451" v="569" actId="20577"/>
          <ac:spMkLst>
            <pc:docMk/>
            <pc:sldMk cId="3945431035" sldId="264"/>
            <ac:spMk id="4" creationId="{36FA5C6E-813B-499B-5761-9BCA60ECA246}"/>
          </ac:spMkLst>
        </pc:spChg>
        <pc:spChg chg="add mod">
          <ac:chgData name="annashl272@gmail.com" userId="21ed1178cbac55ad" providerId="LiveId" clId="{D74A71BA-E42E-4170-8BE5-B3A6C2D7B138}" dt="2022-11-02T16:34:03.224" v="571" actId="14100"/>
          <ac:spMkLst>
            <pc:docMk/>
            <pc:sldMk cId="3945431035" sldId="264"/>
            <ac:spMk id="5" creationId="{852D5E52-BB51-A6A5-E27E-483BB91D185F}"/>
          </ac:spMkLst>
        </pc:spChg>
        <pc:spChg chg="add mod">
          <ac:chgData name="annashl272@gmail.com" userId="21ed1178cbac55ad" providerId="LiveId" clId="{D74A71BA-E42E-4170-8BE5-B3A6C2D7B138}" dt="2022-11-02T16:33:50.267" v="567" actId="20577"/>
          <ac:spMkLst>
            <pc:docMk/>
            <pc:sldMk cId="3945431035" sldId="264"/>
            <ac:spMk id="6" creationId="{73796E96-ACCF-8782-1C9A-DE098AD6D73B}"/>
          </ac:spMkLst>
        </pc:spChg>
        <pc:spChg chg="add mod">
          <ac:chgData name="annashl272@gmail.com" userId="21ed1178cbac55ad" providerId="LiveId" clId="{D74A71BA-E42E-4170-8BE5-B3A6C2D7B138}" dt="2022-11-02T16:35:18.060" v="590" actId="208"/>
          <ac:spMkLst>
            <pc:docMk/>
            <pc:sldMk cId="3945431035" sldId="264"/>
            <ac:spMk id="7" creationId="{AB5F78A7-EFE2-AB25-BEEB-9CDBA459A6AE}"/>
          </ac:spMkLst>
        </pc:spChg>
        <pc:spChg chg="add mod">
          <ac:chgData name="annashl272@gmail.com" userId="21ed1178cbac55ad" providerId="LiveId" clId="{D74A71BA-E42E-4170-8BE5-B3A6C2D7B138}" dt="2022-11-02T16:35:15.297" v="588" actId="208"/>
          <ac:spMkLst>
            <pc:docMk/>
            <pc:sldMk cId="3945431035" sldId="264"/>
            <ac:spMk id="8" creationId="{EB43888B-0D87-2660-BFE8-A7EB0DEDB63D}"/>
          </ac:spMkLst>
        </pc:spChg>
      </pc:sldChg>
      <pc:sldChg chg="addSp delSp modSp new mod modTransition">
        <pc:chgData name="annashl272@gmail.com" userId="21ed1178cbac55ad" providerId="LiveId" clId="{D74A71BA-E42E-4170-8BE5-B3A6C2D7B138}" dt="2022-11-02T16:39:38.721" v="702"/>
        <pc:sldMkLst>
          <pc:docMk/>
          <pc:sldMk cId="2099572479" sldId="265"/>
        </pc:sldMkLst>
        <pc:spChg chg="add mod ord">
          <ac:chgData name="annashl272@gmail.com" userId="21ed1178cbac55ad" providerId="LiveId" clId="{D74A71BA-E42E-4170-8BE5-B3A6C2D7B138}" dt="2022-11-02T16:39:15.007" v="697" actId="1076"/>
          <ac:spMkLst>
            <pc:docMk/>
            <pc:sldMk cId="2099572479" sldId="265"/>
            <ac:spMk id="2" creationId="{5D9D76A4-0544-2807-F448-456A4F23A878}"/>
          </ac:spMkLst>
        </pc:spChg>
        <pc:picChg chg="add del mod">
          <ac:chgData name="annashl272@gmail.com" userId="21ed1178cbac55ad" providerId="LiveId" clId="{D74A71BA-E42E-4170-8BE5-B3A6C2D7B138}" dt="2022-11-02T16:36:52.775" v="628" actId="478"/>
          <ac:picMkLst>
            <pc:docMk/>
            <pc:sldMk cId="2099572479" sldId="265"/>
            <ac:picMk id="5122" creationId="{5735F3D2-0AD6-75CC-98AC-25A16E4A7CE4}"/>
          </ac:picMkLst>
        </pc:picChg>
        <pc:picChg chg="add del mod">
          <ac:chgData name="annashl272@gmail.com" userId="21ed1178cbac55ad" providerId="LiveId" clId="{D74A71BA-E42E-4170-8BE5-B3A6C2D7B138}" dt="2022-11-02T16:37:49.071" v="649" actId="478"/>
          <ac:picMkLst>
            <pc:docMk/>
            <pc:sldMk cId="2099572479" sldId="265"/>
            <ac:picMk id="5124" creationId="{306FBBA6-E4BA-F791-3C48-B29B03AB9251}"/>
          </ac:picMkLst>
        </pc:picChg>
        <pc:picChg chg="add mod">
          <ac:chgData name="annashl272@gmail.com" userId="21ed1178cbac55ad" providerId="LiveId" clId="{D74A71BA-E42E-4170-8BE5-B3A6C2D7B138}" dt="2022-11-02T16:39:12.528" v="696" actId="14100"/>
          <ac:picMkLst>
            <pc:docMk/>
            <pc:sldMk cId="2099572479" sldId="265"/>
            <ac:picMk id="5126" creationId="{DD862392-5611-9B1E-1275-A7F901886D34}"/>
          </ac:picMkLst>
        </pc:picChg>
      </pc:sldChg>
      <pc:sldMasterChg chg="modTransition setBg modSldLayout">
        <pc:chgData name="annashl272@gmail.com" userId="21ed1178cbac55ad" providerId="LiveId" clId="{D74A71BA-E42E-4170-8BE5-B3A6C2D7B138}" dt="2022-11-02T16:39:38.721" v="702"/>
        <pc:sldMasterMkLst>
          <pc:docMk/>
          <pc:sldMasterMk cId="3062245887" sldId="2147483648"/>
        </pc:sldMasterMkLst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3498372661" sldId="2147483649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796372644" sldId="2147483650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1096213580" sldId="2147483651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1364982039" sldId="2147483652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1377398817" sldId="2147483653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3316121997" sldId="2147483654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1081711040" sldId="2147483655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493000223" sldId="2147483656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3822450002" sldId="2147483657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729728304" sldId="2147483658"/>
          </pc:sldLayoutMkLst>
        </pc:sldLayoutChg>
        <pc:sldLayoutChg chg="modTransition setBg">
          <pc:chgData name="annashl272@gmail.com" userId="21ed1178cbac55ad" providerId="LiveId" clId="{D74A71BA-E42E-4170-8BE5-B3A6C2D7B138}" dt="2022-11-02T16:39:38.721" v="702"/>
          <pc:sldLayoutMkLst>
            <pc:docMk/>
            <pc:sldMasterMk cId="3062245887" sldId="2147483648"/>
            <pc:sldLayoutMk cId="1843512038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F53B7-8D20-4213-89F3-EC6ECE167EE0}" type="doc">
      <dgm:prSet loTypeId="urn:microsoft.com/office/officeart/2005/8/layout/hList3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ru-UA"/>
        </a:p>
      </dgm:t>
    </dgm:pt>
    <dgm:pt modelId="{09DBBF16-4A5D-457F-8671-181B93B9B516}">
      <dgm:prSet phldrT="[Текст]"/>
      <dgm:spPr/>
      <dgm:t>
        <a:bodyPr/>
        <a:lstStyle/>
        <a:p>
          <a:r>
            <a: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ЯК ДІТИ РІЗНОГО ВІКУ РЕАГУЮТЬ НА СТРЕС ТА СПРИЙМАЮТЬ КРИЗОВУ СИТУАЦІЮ</a:t>
          </a:r>
          <a:endParaRPr lang="ru-UA" dirty="0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3E7866EF-810B-4FF5-BDC9-545A388293F7}" type="parTrans" cxnId="{06C1D862-16EF-4D95-A550-3A51E388822B}">
      <dgm:prSet/>
      <dgm:spPr/>
      <dgm:t>
        <a:bodyPr/>
        <a:lstStyle/>
        <a:p>
          <a:endParaRPr lang="ru-UA"/>
        </a:p>
      </dgm:t>
    </dgm:pt>
    <dgm:pt modelId="{83A4FC84-D3E8-4DA5-9417-5629387DE8EF}" type="sibTrans" cxnId="{06C1D862-16EF-4D95-A550-3A51E388822B}">
      <dgm:prSet/>
      <dgm:spPr/>
      <dgm:t>
        <a:bodyPr/>
        <a:lstStyle/>
        <a:p>
          <a:endParaRPr lang="ru-UA"/>
        </a:p>
      </dgm:t>
    </dgm:pt>
    <dgm:pt modelId="{7349C812-BF1A-4817-AC5A-86B442710178}">
      <dgm:prSet phldrT="[Текст]" custT="1"/>
      <dgm:spPr>
        <a:solidFill>
          <a:srgbClr val="00B0F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Діти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0-3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років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: </a:t>
          </a:r>
        </a:p>
        <a:p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цьому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віці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діти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відчувають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дратівливість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плачуть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можуть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проявляти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надокучливу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або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агресивну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поведінку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та бояться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незрозумілих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звуків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криків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різких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рухів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і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потребують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фізичної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близькості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батьків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. </a:t>
          </a:r>
          <a:endParaRPr lang="ru-UA" sz="2000" b="0" cap="none" spc="0" dirty="0">
            <a:ln w="0"/>
            <a:solidFill>
              <a:srgbClr val="00206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EFDBA7F-1D06-49B6-AD3F-7CB599459540}" type="parTrans" cxnId="{4BE0E48E-7A33-4BDC-ACBC-BC0094B1FF01}">
      <dgm:prSet/>
      <dgm:spPr/>
      <dgm:t>
        <a:bodyPr/>
        <a:lstStyle/>
        <a:p>
          <a:endParaRPr lang="ru-UA"/>
        </a:p>
      </dgm:t>
    </dgm:pt>
    <dgm:pt modelId="{22ECD28D-BEB4-4F56-B651-5316E98CE439}" type="sibTrans" cxnId="{4BE0E48E-7A33-4BDC-ACBC-BC0094B1FF01}">
      <dgm:prSet/>
      <dgm:spPr/>
      <dgm:t>
        <a:bodyPr/>
        <a:lstStyle/>
        <a:p>
          <a:endParaRPr lang="ru-UA"/>
        </a:p>
      </dgm:t>
    </dgm:pt>
    <dgm:pt modelId="{21797FA7-C8F6-4E6F-9532-550654FCF7BE}">
      <dgm:prSet phldrT="[Текст]"/>
      <dgm:spPr/>
      <dgm:t>
        <a:bodyPr/>
        <a:lstStyle/>
        <a:p>
          <a:endParaRPr lang="ru-UA" dirty="0"/>
        </a:p>
      </dgm:t>
    </dgm:pt>
    <dgm:pt modelId="{B0A42C34-F502-42E7-A0EF-FD290C24BB3A}" type="parTrans" cxnId="{7E6DD690-90E1-41DD-B103-871FB50E7FFC}">
      <dgm:prSet/>
      <dgm:spPr/>
      <dgm:t>
        <a:bodyPr/>
        <a:lstStyle/>
        <a:p>
          <a:endParaRPr lang="ru-UA"/>
        </a:p>
      </dgm:t>
    </dgm:pt>
    <dgm:pt modelId="{621D0F80-D1D0-4732-AF60-7DDC390B7432}" type="sibTrans" cxnId="{7E6DD690-90E1-41DD-B103-871FB50E7FFC}">
      <dgm:prSet/>
      <dgm:spPr/>
      <dgm:t>
        <a:bodyPr/>
        <a:lstStyle/>
        <a:p>
          <a:endParaRPr lang="ru-UA"/>
        </a:p>
      </dgm:t>
    </dgm:pt>
    <dgm:pt modelId="{834F4B6E-B3C9-4154-906F-DEBC3C0C2EF7}">
      <dgm:prSet phldrT="[Текст]" phldr="1"/>
      <dgm:spPr/>
      <dgm:t>
        <a:bodyPr/>
        <a:lstStyle/>
        <a:p>
          <a:endParaRPr lang="ru-UA" dirty="0"/>
        </a:p>
      </dgm:t>
    </dgm:pt>
    <dgm:pt modelId="{9E7AC775-E274-4721-B0AD-6174F93BED94}" type="parTrans" cxnId="{248DCB64-7751-47C0-A54C-974B5FD76FD0}">
      <dgm:prSet/>
      <dgm:spPr/>
      <dgm:t>
        <a:bodyPr/>
        <a:lstStyle/>
        <a:p>
          <a:endParaRPr lang="ru-UA"/>
        </a:p>
      </dgm:t>
    </dgm:pt>
    <dgm:pt modelId="{AEB47AAB-EBE3-4F40-BB6F-C70A3F8B8A3C}" type="sibTrans" cxnId="{248DCB64-7751-47C0-A54C-974B5FD76FD0}">
      <dgm:prSet/>
      <dgm:spPr/>
      <dgm:t>
        <a:bodyPr/>
        <a:lstStyle/>
        <a:p>
          <a:endParaRPr lang="ru-UA"/>
        </a:p>
      </dgm:t>
    </dgm:pt>
    <dgm:pt modelId="{E889A371-B9E0-4836-9D0A-34478755D3E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Діти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4-6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років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: </a:t>
          </a:r>
        </a:p>
        <a:p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часто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відчувають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безпорадність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та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безсилля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страх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розлуки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у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своїх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іграх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можуть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відбивати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аспекти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ситуації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відмовлятися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визнавати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ситуацію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та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заглиблюватися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в себе й не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бажати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спілкуватися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з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однолітками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та </a:t>
          </a:r>
          <a:r>
            <a:rPr lang="ru-RU" sz="2000" b="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дорослими</a:t>
          </a:r>
          <a:r>
            <a:rPr lang="ru-RU" sz="2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. </a:t>
          </a:r>
          <a:endParaRPr lang="ru-UA" sz="2000" b="0" cap="none" spc="0" dirty="0">
            <a:ln w="0"/>
            <a:solidFill>
              <a:srgbClr val="00206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C1FC1B5-0051-4A9D-9F6F-F9AA5A64497C}" type="parTrans" cxnId="{F583CE42-E9B5-4501-BABE-A1E664582E28}">
      <dgm:prSet/>
      <dgm:spPr/>
      <dgm:t>
        <a:bodyPr/>
        <a:lstStyle/>
        <a:p>
          <a:endParaRPr lang="ru-UA"/>
        </a:p>
      </dgm:t>
    </dgm:pt>
    <dgm:pt modelId="{C957DD56-5518-4A18-B869-592EC30F380E}" type="sibTrans" cxnId="{F583CE42-E9B5-4501-BABE-A1E664582E28}">
      <dgm:prSet/>
      <dgm:spPr/>
      <dgm:t>
        <a:bodyPr/>
        <a:lstStyle/>
        <a:p>
          <a:endParaRPr lang="ru-UA"/>
        </a:p>
      </dgm:t>
    </dgm:pt>
    <dgm:pt modelId="{C7084A4C-BBA4-45C4-A9DA-1A53C0C1AEED}" type="pres">
      <dgm:prSet presAssocID="{0E3F53B7-8D20-4213-89F3-EC6ECE167EE0}" presName="composite" presStyleCnt="0">
        <dgm:presLayoutVars>
          <dgm:chMax val="1"/>
          <dgm:dir/>
          <dgm:resizeHandles val="exact"/>
        </dgm:presLayoutVars>
      </dgm:prSet>
      <dgm:spPr/>
    </dgm:pt>
    <dgm:pt modelId="{6998D991-98AA-4A6E-9DC1-30D1B69FF319}" type="pres">
      <dgm:prSet presAssocID="{09DBBF16-4A5D-457F-8671-181B93B9B516}" presName="roof" presStyleLbl="dkBgShp" presStyleIdx="0" presStyleCnt="2" custLinFactNeighborX="-2935" custLinFactNeighborY="-69701"/>
      <dgm:spPr/>
    </dgm:pt>
    <dgm:pt modelId="{2229B7C3-913A-48DD-BEFD-67E406710CCF}" type="pres">
      <dgm:prSet presAssocID="{09DBBF16-4A5D-457F-8671-181B93B9B516}" presName="pillars" presStyleCnt="0"/>
      <dgm:spPr/>
    </dgm:pt>
    <dgm:pt modelId="{E842F4E3-9C0F-43F4-8230-07C9473DC4B7}" type="pres">
      <dgm:prSet presAssocID="{09DBBF16-4A5D-457F-8671-181B93B9B516}" presName="pillar1" presStyleLbl="node1" presStyleIdx="0" presStyleCnt="2">
        <dgm:presLayoutVars>
          <dgm:bulletEnabled val="1"/>
        </dgm:presLayoutVars>
      </dgm:prSet>
      <dgm:spPr/>
    </dgm:pt>
    <dgm:pt modelId="{1D5CF6D6-21AF-48E8-9F76-AE36F6E3B5E9}" type="pres">
      <dgm:prSet presAssocID="{E889A371-B9E0-4836-9D0A-34478755D3E5}" presName="pillarX" presStyleLbl="node1" presStyleIdx="1" presStyleCnt="2">
        <dgm:presLayoutVars>
          <dgm:bulletEnabled val="1"/>
        </dgm:presLayoutVars>
      </dgm:prSet>
      <dgm:spPr/>
    </dgm:pt>
    <dgm:pt modelId="{90037537-DF4F-4778-B4C5-42B4D99A3B45}" type="pres">
      <dgm:prSet presAssocID="{09DBBF16-4A5D-457F-8671-181B93B9B516}" presName="base" presStyleLbl="dkBgShp" presStyleIdx="1" presStyleCnt="2"/>
      <dgm:spPr/>
    </dgm:pt>
  </dgm:ptLst>
  <dgm:cxnLst>
    <dgm:cxn modelId="{6A3EDF17-6BBF-46B7-AB22-A132169BC8F7}" type="presOf" srcId="{7349C812-BF1A-4817-AC5A-86B442710178}" destId="{E842F4E3-9C0F-43F4-8230-07C9473DC4B7}" srcOrd="0" destOrd="0" presId="urn:microsoft.com/office/officeart/2005/8/layout/hList3"/>
    <dgm:cxn modelId="{23975A1F-7A4A-408F-92EA-BF298F3CEC20}" type="presOf" srcId="{E889A371-B9E0-4836-9D0A-34478755D3E5}" destId="{1D5CF6D6-21AF-48E8-9F76-AE36F6E3B5E9}" srcOrd="0" destOrd="0" presId="urn:microsoft.com/office/officeart/2005/8/layout/hList3"/>
    <dgm:cxn modelId="{F583CE42-E9B5-4501-BABE-A1E664582E28}" srcId="{09DBBF16-4A5D-457F-8671-181B93B9B516}" destId="{E889A371-B9E0-4836-9D0A-34478755D3E5}" srcOrd="1" destOrd="0" parTransId="{AC1FC1B5-0051-4A9D-9F6F-F9AA5A64497C}" sibTransId="{C957DD56-5518-4A18-B869-592EC30F380E}"/>
    <dgm:cxn modelId="{06C1D862-16EF-4D95-A550-3A51E388822B}" srcId="{0E3F53B7-8D20-4213-89F3-EC6ECE167EE0}" destId="{09DBBF16-4A5D-457F-8671-181B93B9B516}" srcOrd="0" destOrd="0" parTransId="{3E7866EF-810B-4FF5-BDC9-545A388293F7}" sibTransId="{83A4FC84-D3E8-4DA5-9417-5629387DE8EF}"/>
    <dgm:cxn modelId="{248DCB64-7751-47C0-A54C-974B5FD76FD0}" srcId="{21797FA7-C8F6-4E6F-9532-550654FCF7BE}" destId="{834F4B6E-B3C9-4154-906F-DEBC3C0C2EF7}" srcOrd="0" destOrd="0" parTransId="{9E7AC775-E274-4721-B0AD-6174F93BED94}" sibTransId="{AEB47AAB-EBE3-4F40-BB6F-C70A3F8B8A3C}"/>
    <dgm:cxn modelId="{4BE0E48E-7A33-4BDC-ACBC-BC0094B1FF01}" srcId="{09DBBF16-4A5D-457F-8671-181B93B9B516}" destId="{7349C812-BF1A-4817-AC5A-86B442710178}" srcOrd="0" destOrd="0" parTransId="{3EFDBA7F-1D06-49B6-AD3F-7CB599459540}" sibTransId="{22ECD28D-BEB4-4F56-B651-5316E98CE439}"/>
    <dgm:cxn modelId="{7E6DD690-90E1-41DD-B103-871FB50E7FFC}" srcId="{0E3F53B7-8D20-4213-89F3-EC6ECE167EE0}" destId="{21797FA7-C8F6-4E6F-9532-550654FCF7BE}" srcOrd="1" destOrd="0" parTransId="{B0A42C34-F502-42E7-A0EF-FD290C24BB3A}" sibTransId="{621D0F80-D1D0-4732-AF60-7DDC390B7432}"/>
    <dgm:cxn modelId="{77C675A1-997D-4A05-83A9-F33127693E42}" type="presOf" srcId="{09DBBF16-4A5D-457F-8671-181B93B9B516}" destId="{6998D991-98AA-4A6E-9DC1-30D1B69FF319}" srcOrd="0" destOrd="0" presId="urn:microsoft.com/office/officeart/2005/8/layout/hList3"/>
    <dgm:cxn modelId="{7137D8E2-4ECB-4C4D-896D-CA5A0BA97475}" type="presOf" srcId="{0E3F53B7-8D20-4213-89F3-EC6ECE167EE0}" destId="{C7084A4C-BBA4-45C4-A9DA-1A53C0C1AEED}" srcOrd="0" destOrd="0" presId="urn:microsoft.com/office/officeart/2005/8/layout/hList3"/>
    <dgm:cxn modelId="{2B599344-A999-46D8-BE7C-BE57E3FAEB6C}" type="presParOf" srcId="{C7084A4C-BBA4-45C4-A9DA-1A53C0C1AEED}" destId="{6998D991-98AA-4A6E-9DC1-30D1B69FF319}" srcOrd="0" destOrd="0" presId="urn:microsoft.com/office/officeart/2005/8/layout/hList3"/>
    <dgm:cxn modelId="{3B8C8F9A-50AD-4F89-B509-D146D6414904}" type="presParOf" srcId="{C7084A4C-BBA4-45C4-A9DA-1A53C0C1AEED}" destId="{2229B7C3-913A-48DD-BEFD-67E406710CCF}" srcOrd="1" destOrd="0" presId="urn:microsoft.com/office/officeart/2005/8/layout/hList3"/>
    <dgm:cxn modelId="{338A6356-404D-466E-B642-D19D56B55584}" type="presParOf" srcId="{2229B7C3-913A-48DD-BEFD-67E406710CCF}" destId="{E842F4E3-9C0F-43F4-8230-07C9473DC4B7}" srcOrd="0" destOrd="0" presId="urn:microsoft.com/office/officeart/2005/8/layout/hList3"/>
    <dgm:cxn modelId="{59DA6DC2-7F70-4156-BF54-65DFD7F034F4}" type="presParOf" srcId="{2229B7C3-913A-48DD-BEFD-67E406710CCF}" destId="{1D5CF6D6-21AF-48E8-9F76-AE36F6E3B5E9}" srcOrd="1" destOrd="0" presId="urn:microsoft.com/office/officeart/2005/8/layout/hList3"/>
    <dgm:cxn modelId="{1852B76D-4C6E-4D8A-8C91-CD769E041C0A}" type="presParOf" srcId="{C7084A4C-BBA4-45C4-A9DA-1A53C0C1AEED}" destId="{90037537-DF4F-4778-B4C5-42B4D99A3B4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395AB-EEA6-4C97-9A94-31BA1EE6F6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8AC46ED0-F160-4F60-B8D0-68782F2C66B0}">
      <dgm:prSet phldrT="[Текст]" custT="1"/>
      <dgm:spPr/>
      <dgm:t>
        <a:bodyPr/>
        <a:lstStyle/>
        <a:p>
          <a:r>
            <a:rPr lang="ru-RU" sz="24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Продовжуйте</a:t>
          </a:r>
          <a:r>
            <a: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sz="24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оточувати</a:t>
          </a:r>
          <a:r>
            <a: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sz="24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дитину</a:t>
          </a:r>
          <a:r>
            <a: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sz="24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любов’ю</a:t>
          </a:r>
          <a:r>
            <a: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і </a:t>
          </a:r>
          <a:r>
            <a:rPr lang="ru-RU" sz="24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турботою</a:t>
          </a:r>
          <a:r>
            <a: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.</a:t>
          </a:r>
          <a:endParaRPr lang="ru-UA" sz="2400" dirty="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AAFD2E50-9BCD-4BC2-9F45-39DE8DB36CB7}" type="parTrans" cxnId="{E93A947C-A712-4C37-B34D-7C6E66185627}">
      <dgm:prSet/>
      <dgm:spPr/>
      <dgm:t>
        <a:bodyPr/>
        <a:lstStyle/>
        <a:p>
          <a:endParaRPr lang="ru-UA"/>
        </a:p>
      </dgm:t>
    </dgm:pt>
    <dgm:pt modelId="{603F1DCD-2095-4F34-B830-C2795C5DAD90}" type="sibTrans" cxnId="{E93A947C-A712-4C37-B34D-7C6E66185627}">
      <dgm:prSet/>
      <dgm:spPr/>
      <dgm:t>
        <a:bodyPr/>
        <a:lstStyle/>
        <a:p>
          <a:endParaRPr lang="ru-UA"/>
        </a:p>
      </dgm:t>
    </dgm:pt>
    <dgm:pt modelId="{257B65F7-1A4E-4FA4-A6ED-0E2AE96279AF}">
      <dgm:prSet phldrT="[Текст]" custT="1"/>
      <dgm:spPr/>
      <dgm:t>
        <a:bodyPr/>
        <a:lstStyle/>
        <a:p>
          <a:r>
            <a:rPr lang="ru-RU" sz="24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Маленькі</a:t>
          </a:r>
          <a:r>
            <a: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діти</a:t>
          </a:r>
          <a:r>
            <a: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почуваються</a:t>
          </a:r>
          <a:r>
            <a: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захищеними</a:t>
          </a:r>
          <a:r>
            <a: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та </a:t>
          </a:r>
          <a:r>
            <a:rPr lang="ru-RU" sz="24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відчувають</a:t>
          </a:r>
          <a:r>
            <a: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батьківську</a:t>
          </a:r>
          <a:r>
            <a: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любов</a:t>
          </a:r>
          <a:r>
            <a: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через </a:t>
          </a:r>
          <a:r>
            <a:rPr lang="ru-RU" sz="24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тактильний</a:t>
          </a:r>
          <a:r>
            <a: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контакт</a:t>
          </a:r>
          <a:endParaRPr lang="ru-UA" sz="2400" dirty="0">
            <a:ln>
              <a:solidFill>
                <a:srgbClr val="002060"/>
              </a:solidFill>
            </a:ln>
            <a:solidFill>
              <a:srgbClr val="002060"/>
            </a:solidFill>
          </a:endParaRPr>
        </a:p>
      </dgm:t>
    </dgm:pt>
    <dgm:pt modelId="{4A078C7C-06F7-4ADE-B66F-A428A871EE1C}" type="parTrans" cxnId="{EF8F6763-C713-4EBF-A81F-A8C2FA0C8662}">
      <dgm:prSet/>
      <dgm:spPr/>
      <dgm:t>
        <a:bodyPr/>
        <a:lstStyle/>
        <a:p>
          <a:endParaRPr lang="ru-UA"/>
        </a:p>
      </dgm:t>
    </dgm:pt>
    <dgm:pt modelId="{E9E53BE6-186C-4EA4-9DC0-E9225630B79A}" type="sibTrans" cxnId="{EF8F6763-C713-4EBF-A81F-A8C2FA0C8662}">
      <dgm:prSet/>
      <dgm:spPr/>
      <dgm:t>
        <a:bodyPr/>
        <a:lstStyle/>
        <a:p>
          <a:endParaRPr lang="ru-UA"/>
        </a:p>
      </dgm:t>
    </dgm:pt>
    <dgm:pt modelId="{E1763770-F930-4285-B0D3-F4AE1ED78851}">
      <dgm:prSet phldrT="[Текст]"/>
      <dgm:spPr/>
      <dgm:t>
        <a:bodyPr/>
        <a:lstStyle/>
        <a:p>
          <a:r>
            <a:rPr lang="ru-RU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Збережіть</a:t>
          </a:r>
          <a:r>
            <a: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розпорядок</a:t>
          </a:r>
          <a:r>
            <a: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дня, </a:t>
          </a:r>
          <a:r>
            <a:rPr lang="ru-RU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наскільки</a:t>
          </a:r>
          <a:r>
            <a: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це</a:t>
          </a:r>
          <a:r>
            <a: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можливо</a:t>
          </a:r>
          <a:r>
            <a: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.</a:t>
          </a:r>
          <a:endParaRPr lang="ru-UA" dirty="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386AD6F6-FA06-45F8-A4B7-0586A9930C85}" type="parTrans" cxnId="{FEC106B2-9494-4DD1-A7F2-9C0802236A22}">
      <dgm:prSet/>
      <dgm:spPr/>
      <dgm:t>
        <a:bodyPr/>
        <a:lstStyle/>
        <a:p>
          <a:endParaRPr lang="ru-UA"/>
        </a:p>
      </dgm:t>
    </dgm:pt>
    <dgm:pt modelId="{E31F404F-CB22-48EE-AB56-6920FD71BD3A}" type="sibTrans" cxnId="{FEC106B2-9494-4DD1-A7F2-9C0802236A22}">
      <dgm:prSet/>
      <dgm:spPr/>
      <dgm:t>
        <a:bodyPr/>
        <a:lstStyle/>
        <a:p>
          <a:endParaRPr lang="ru-UA"/>
        </a:p>
      </dgm:t>
    </dgm:pt>
    <dgm:pt modelId="{D0254374-57BA-4343-BBEC-0D2AE69D971B}">
      <dgm:prSet phldrT="[Текст]"/>
      <dgm:spPr/>
      <dgm:t>
        <a:bodyPr/>
        <a:lstStyle/>
        <a:p>
          <a:r>
            <a:rPr lang="ru-RU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Якщо</a:t>
          </a:r>
          <a:r>
            <a: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дитина</a:t>
          </a:r>
          <a:r>
            <a: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не </a:t>
          </a:r>
          <a:r>
            <a:rPr lang="ru-RU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слухається</a:t>
          </a:r>
          <a:r>
            <a: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, </a:t>
          </a:r>
          <a:r>
            <a:rPr lang="ru-RU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пам’ятайте</a:t>
          </a:r>
          <a:r>
            <a: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про те, </a:t>
          </a:r>
          <a:r>
            <a:rPr lang="ru-RU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що</a:t>
          </a:r>
          <a:r>
            <a: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таким способом вона </a:t>
          </a:r>
          <a:r>
            <a:rPr lang="ru-RU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намагається</a:t>
          </a:r>
          <a:r>
            <a: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виражати</a:t>
          </a:r>
          <a:r>
            <a: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ті</a:t>
          </a:r>
          <a:r>
            <a: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почуття</a:t>
          </a:r>
          <a:r>
            <a: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.</a:t>
          </a:r>
          <a:endParaRPr lang="ru-UA" dirty="0">
            <a:ln>
              <a:solidFill>
                <a:srgbClr val="002060"/>
              </a:solidFill>
            </a:ln>
            <a:solidFill>
              <a:srgbClr val="002060"/>
            </a:solidFill>
          </a:endParaRPr>
        </a:p>
      </dgm:t>
    </dgm:pt>
    <dgm:pt modelId="{CC486511-5FBA-4C8C-8154-70A6C867AB42}" type="parTrans" cxnId="{FA647709-6F31-4B35-B91F-B624790EB6B0}">
      <dgm:prSet/>
      <dgm:spPr/>
      <dgm:t>
        <a:bodyPr/>
        <a:lstStyle/>
        <a:p>
          <a:endParaRPr lang="ru-UA"/>
        </a:p>
      </dgm:t>
    </dgm:pt>
    <dgm:pt modelId="{2D020B79-0DA1-41A8-85F8-4FF13DFA8F96}" type="sibTrans" cxnId="{FA647709-6F31-4B35-B91F-B624790EB6B0}">
      <dgm:prSet/>
      <dgm:spPr/>
      <dgm:t>
        <a:bodyPr/>
        <a:lstStyle/>
        <a:p>
          <a:endParaRPr lang="ru-UA"/>
        </a:p>
      </dgm:t>
    </dgm:pt>
    <dgm:pt modelId="{F432C6C8-56B4-4EBD-BEE7-0337F74475FA}">
      <dgm:prSet phldrT="[Текст]"/>
      <dgm:spPr/>
      <dgm:t>
        <a:bodyPr/>
        <a:lstStyle/>
        <a:p>
          <a:r>
            <a: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Не </a:t>
          </a:r>
          <a:r>
            <a:rPr lang="ru-RU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забувайте</a:t>
          </a:r>
          <a:r>
            <a: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</a:t>
          </a:r>
          <a:r>
            <a:rPr lang="ru-RU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також</a:t>
          </a:r>
          <a:r>
            <a: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</a:t>
          </a:r>
          <a:r>
            <a:rPr lang="ru-RU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піклуватись</a:t>
          </a:r>
          <a:r>
            <a: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про </a:t>
          </a:r>
          <a:r>
            <a:rPr lang="ru-RU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власне</a:t>
          </a:r>
          <a:r>
            <a: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</a:t>
          </a:r>
          <a:r>
            <a:rPr lang="ru-RU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фізичне</a:t>
          </a:r>
          <a:r>
            <a: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та </a:t>
          </a:r>
          <a:r>
            <a:rPr lang="ru-RU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психічне</a:t>
          </a:r>
          <a:r>
            <a: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</a:t>
          </a:r>
          <a:r>
            <a:rPr lang="ru-RU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здоров’я</a:t>
          </a:r>
          <a:r>
            <a: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.</a:t>
          </a:r>
          <a:endParaRPr lang="ru-UA" dirty="0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9285AB95-0094-4417-BB5C-8CC82D8B377E}" type="parTrans" cxnId="{D50041A9-D7A5-440B-A515-654619F12EA8}">
      <dgm:prSet/>
      <dgm:spPr/>
      <dgm:t>
        <a:bodyPr/>
        <a:lstStyle/>
        <a:p>
          <a:endParaRPr lang="ru-UA"/>
        </a:p>
      </dgm:t>
    </dgm:pt>
    <dgm:pt modelId="{62C3F101-2522-4F28-87AC-251669DB8B15}" type="sibTrans" cxnId="{D50041A9-D7A5-440B-A515-654619F12EA8}">
      <dgm:prSet/>
      <dgm:spPr/>
      <dgm:t>
        <a:bodyPr/>
        <a:lstStyle/>
        <a:p>
          <a:endParaRPr lang="ru-UA"/>
        </a:p>
      </dgm:t>
    </dgm:pt>
    <dgm:pt modelId="{6020895B-40A9-4C35-BA3E-A8FF93B8D8C7}" type="pres">
      <dgm:prSet presAssocID="{430395AB-EEA6-4C97-9A94-31BA1EE6F691}" presName="Name0" presStyleCnt="0">
        <dgm:presLayoutVars>
          <dgm:chMax val="7"/>
          <dgm:chPref val="7"/>
          <dgm:dir/>
        </dgm:presLayoutVars>
      </dgm:prSet>
      <dgm:spPr/>
    </dgm:pt>
    <dgm:pt modelId="{362E2A81-6660-45AD-B43D-2B7EF804CB7C}" type="pres">
      <dgm:prSet presAssocID="{430395AB-EEA6-4C97-9A94-31BA1EE6F691}" presName="Name1" presStyleCnt="0"/>
      <dgm:spPr/>
    </dgm:pt>
    <dgm:pt modelId="{54F91349-5CAF-4B65-96A6-EF26B65280B1}" type="pres">
      <dgm:prSet presAssocID="{430395AB-EEA6-4C97-9A94-31BA1EE6F691}" presName="cycle" presStyleCnt="0"/>
      <dgm:spPr/>
    </dgm:pt>
    <dgm:pt modelId="{B231CB3C-82C9-4058-9B7F-472D31F754C9}" type="pres">
      <dgm:prSet presAssocID="{430395AB-EEA6-4C97-9A94-31BA1EE6F691}" presName="srcNode" presStyleLbl="node1" presStyleIdx="0" presStyleCnt="5"/>
      <dgm:spPr/>
    </dgm:pt>
    <dgm:pt modelId="{1F5DFEDD-25E1-41E8-83A6-CFE6AFC3EEDC}" type="pres">
      <dgm:prSet presAssocID="{430395AB-EEA6-4C97-9A94-31BA1EE6F691}" presName="conn" presStyleLbl="parChTrans1D2" presStyleIdx="0" presStyleCnt="1"/>
      <dgm:spPr/>
    </dgm:pt>
    <dgm:pt modelId="{7A550EE7-9446-498B-A5AA-1392858334AC}" type="pres">
      <dgm:prSet presAssocID="{430395AB-EEA6-4C97-9A94-31BA1EE6F691}" presName="extraNode" presStyleLbl="node1" presStyleIdx="0" presStyleCnt="5"/>
      <dgm:spPr/>
    </dgm:pt>
    <dgm:pt modelId="{7F5AC976-6511-4C1D-981D-38A4AA3D7CEE}" type="pres">
      <dgm:prSet presAssocID="{430395AB-EEA6-4C97-9A94-31BA1EE6F691}" presName="dstNode" presStyleLbl="node1" presStyleIdx="0" presStyleCnt="5"/>
      <dgm:spPr/>
    </dgm:pt>
    <dgm:pt modelId="{7A9E25DA-C89C-474E-B12D-9704977245EE}" type="pres">
      <dgm:prSet presAssocID="{8AC46ED0-F160-4F60-B8D0-68782F2C66B0}" presName="text_1" presStyleLbl="node1" presStyleIdx="0" presStyleCnt="5">
        <dgm:presLayoutVars>
          <dgm:bulletEnabled val="1"/>
        </dgm:presLayoutVars>
      </dgm:prSet>
      <dgm:spPr/>
    </dgm:pt>
    <dgm:pt modelId="{2D11A124-EABB-45B9-96DA-326A76157E5A}" type="pres">
      <dgm:prSet presAssocID="{8AC46ED0-F160-4F60-B8D0-68782F2C66B0}" presName="accent_1" presStyleCnt="0"/>
      <dgm:spPr/>
    </dgm:pt>
    <dgm:pt modelId="{8CE0CFC5-D3EB-47FA-9588-206174742F4B}" type="pres">
      <dgm:prSet presAssocID="{8AC46ED0-F160-4F60-B8D0-68782F2C66B0}" presName="accentRepeatNode" presStyleLbl="solidFgAcc1" presStyleIdx="0" presStyleCnt="5"/>
      <dgm:spPr>
        <a:solidFill>
          <a:srgbClr val="FFFF00"/>
        </a:solidFill>
      </dgm:spPr>
    </dgm:pt>
    <dgm:pt modelId="{F5AD22E2-6A6E-4FBD-BAF9-9A809A486429}" type="pres">
      <dgm:prSet presAssocID="{257B65F7-1A4E-4FA4-A6ED-0E2AE96279AF}" presName="text_2" presStyleLbl="node1" presStyleIdx="1" presStyleCnt="5">
        <dgm:presLayoutVars>
          <dgm:bulletEnabled val="1"/>
        </dgm:presLayoutVars>
      </dgm:prSet>
      <dgm:spPr/>
    </dgm:pt>
    <dgm:pt modelId="{857839E8-C075-4EDD-8797-9D90C83C3D55}" type="pres">
      <dgm:prSet presAssocID="{257B65F7-1A4E-4FA4-A6ED-0E2AE96279AF}" presName="accent_2" presStyleCnt="0"/>
      <dgm:spPr/>
    </dgm:pt>
    <dgm:pt modelId="{17F3FC6C-CCCE-4AFC-BFBD-D158A7C34113}" type="pres">
      <dgm:prSet presAssocID="{257B65F7-1A4E-4FA4-A6ED-0E2AE96279AF}" presName="accentRepeatNode" presStyleLbl="solidFgAcc1" presStyleIdx="1" presStyleCnt="5"/>
      <dgm:spPr>
        <a:solidFill>
          <a:srgbClr val="0070C0"/>
        </a:solidFill>
      </dgm:spPr>
    </dgm:pt>
    <dgm:pt modelId="{30004589-1DFA-4C36-9544-69FD50E26C6E}" type="pres">
      <dgm:prSet presAssocID="{E1763770-F930-4285-B0D3-F4AE1ED78851}" presName="text_3" presStyleLbl="node1" presStyleIdx="2" presStyleCnt="5">
        <dgm:presLayoutVars>
          <dgm:bulletEnabled val="1"/>
        </dgm:presLayoutVars>
      </dgm:prSet>
      <dgm:spPr/>
    </dgm:pt>
    <dgm:pt modelId="{BE1FEBA3-F981-446F-A1C0-F8C83BFA5509}" type="pres">
      <dgm:prSet presAssocID="{E1763770-F930-4285-B0D3-F4AE1ED78851}" presName="accent_3" presStyleCnt="0"/>
      <dgm:spPr/>
    </dgm:pt>
    <dgm:pt modelId="{5C2F260F-EC24-4200-BE6B-C9578A2FCF27}" type="pres">
      <dgm:prSet presAssocID="{E1763770-F930-4285-B0D3-F4AE1ED78851}" presName="accentRepeatNode" presStyleLbl="solidFgAcc1" presStyleIdx="2" presStyleCnt="5"/>
      <dgm:spPr>
        <a:solidFill>
          <a:srgbClr val="FF0000"/>
        </a:solidFill>
      </dgm:spPr>
    </dgm:pt>
    <dgm:pt modelId="{63324E33-4E2C-4F4E-B6F1-89A3F184F869}" type="pres">
      <dgm:prSet presAssocID="{D0254374-57BA-4343-BBEC-0D2AE69D971B}" presName="text_4" presStyleLbl="node1" presStyleIdx="3" presStyleCnt="5">
        <dgm:presLayoutVars>
          <dgm:bulletEnabled val="1"/>
        </dgm:presLayoutVars>
      </dgm:prSet>
      <dgm:spPr/>
    </dgm:pt>
    <dgm:pt modelId="{84E5F6F8-E7E4-4E54-BADC-29FA41BE2695}" type="pres">
      <dgm:prSet presAssocID="{D0254374-57BA-4343-BBEC-0D2AE69D971B}" presName="accent_4" presStyleCnt="0"/>
      <dgm:spPr/>
    </dgm:pt>
    <dgm:pt modelId="{50E33DB0-2D65-473F-816D-0213500A236D}" type="pres">
      <dgm:prSet presAssocID="{D0254374-57BA-4343-BBEC-0D2AE69D971B}" presName="accentRepeatNode" presStyleLbl="solidFgAcc1" presStyleIdx="3" presStyleCnt="5"/>
      <dgm:spPr>
        <a:solidFill>
          <a:srgbClr val="00B050"/>
        </a:solidFill>
      </dgm:spPr>
    </dgm:pt>
    <dgm:pt modelId="{8F10D36E-9D78-4CBB-8C78-F19B81AF169A}" type="pres">
      <dgm:prSet presAssocID="{F432C6C8-56B4-4EBD-BEE7-0337F74475FA}" presName="text_5" presStyleLbl="node1" presStyleIdx="4" presStyleCnt="5">
        <dgm:presLayoutVars>
          <dgm:bulletEnabled val="1"/>
        </dgm:presLayoutVars>
      </dgm:prSet>
      <dgm:spPr/>
    </dgm:pt>
    <dgm:pt modelId="{D017BB10-5976-40A6-9CD9-05184C3EF639}" type="pres">
      <dgm:prSet presAssocID="{F432C6C8-56B4-4EBD-BEE7-0337F74475FA}" presName="accent_5" presStyleCnt="0"/>
      <dgm:spPr/>
    </dgm:pt>
    <dgm:pt modelId="{FAAF2BB3-E417-4E30-8BAE-8CBFDE72AB55}" type="pres">
      <dgm:prSet presAssocID="{F432C6C8-56B4-4EBD-BEE7-0337F74475FA}" presName="accentRepeatNode" presStyleLbl="solidFgAcc1" presStyleIdx="4" presStyleCnt="5"/>
      <dgm:spPr>
        <a:solidFill>
          <a:srgbClr val="7030A0"/>
        </a:solidFill>
      </dgm:spPr>
    </dgm:pt>
  </dgm:ptLst>
  <dgm:cxnLst>
    <dgm:cxn modelId="{FA647709-6F31-4B35-B91F-B624790EB6B0}" srcId="{430395AB-EEA6-4C97-9A94-31BA1EE6F691}" destId="{D0254374-57BA-4343-BBEC-0D2AE69D971B}" srcOrd="3" destOrd="0" parTransId="{CC486511-5FBA-4C8C-8154-70A6C867AB42}" sibTransId="{2D020B79-0DA1-41A8-85F8-4FF13DFA8F96}"/>
    <dgm:cxn modelId="{4B40C52C-1630-4EC8-859D-ECBD3E764CC7}" type="presOf" srcId="{F432C6C8-56B4-4EBD-BEE7-0337F74475FA}" destId="{8F10D36E-9D78-4CBB-8C78-F19B81AF169A}" srcOrd="0" destOrd="0" presId="urn:microsoft.com/office/officeart/2008/layout/VerticalCurvedList"/>
    <dgm:cxn modelId="{EF8F6763-C713-4EBF-A81F-A8C2FA0C8662}" srcId="{430395AB-EEA6-4C97-9A94-31BA1EE6F691}" destId="{257B65F7-1A4E-4FA4-A6ED-0E2AE96279AF}" srcOrd="1" destOrd="0" parTransId="{4A078C7C-06F7-4ADE-B66F-A428A871EE1C}" sibTransId="{E9E53BE6-186C-4EA4-9DC0-E9225630B79A}"/>
    <dgm:cxn modelId="{358FBA44-D5D0-4A8B-AFFC-1C18FE723033}" type="presOf" srcId="{430395AB-EEA6-4C97-9A94-31BA1EE6F691}" destId="{6020895B-40A9-4C35-BA3E-A8FF93B8D8C7}" srcOrd="0" destOrd="0" presId="urn:microsoft.com/office/officeart/2008/layout/VerticalCurvedList"/>
    <dgm:cxn modelId="{7AEC416E-C8FD-46C9-A899-7700FFD849EB}" type="presOf" srcId="{D0254374-57BA-4343-BBEC-0D2AE69D971B}" destId="{63324E33-4E2C-4F4E-B6F1-89A3F184F869}" srcOrd="0" destOrd="0" presId="urn:microsoft.com/office/officeart/2008/layout/VerticalCurvedList"/>
    <dgm:cxn modelId="{E93A947C-A712-4C37-B34D-7C6E66185627}" srcId="{430395AB-EEA6-4C97-9A94-31BA1EE6F691}" destId="{8AC46ED0-F160-4F60-B8D0-68782F2C66B0}" srcOrd="0" destOrd="0" parTransId="{AAFD2E50-9BCD-4BC2-9F45-39DE8DB36CB7}" sibTransId="{603F1DCD-2095-4F34-B830-C2795C5DAD90}"/>
    <dgm:cxn modelId="{F8EC7789-3A80-4531-B13D-5A3F8A87F51E}" type="presOf" srcId="{E1763770-F930-4285-B0D3-F4AE1ED78851}" destId="{30004589-1DFA-4C36-9544-69FD50E26C6E}" srcOrd="0" destOrd="0" presId="urn:microsoft.com/office/officeart/2008/layout/VerticalCurvedList"/>
    <dgm:cxn modelId="{345CA199-4C93-4C64-8D68-6ED8F2E53EDB}" type="presOf" srcId="{8AC46ED0-F160-4F60-B8D0-68782F2C66B0}" destId="{7A9E25DA-C89C-474E-B12D-9704977245EE}" srcOrd="0" destOrd="0" presId="urn:microsoft.com/office/officeart/2008/layout/VerticalCurvedList"/>
    <dgm:cxn modelId="{D50041A9-D7A5-440B-A515-654619F12EA8}" srcId="{430395AB-EEA6-4C97-9A94-31BA1EE6F691}" destId="{F432C6C8-56B4-4EBD-BEE7-0337F74475FA}" srcOrd="4" destOrd="0" parTransId="{9285AB95-0094-4417-BB5C-8CC82D8B377E}" sibTransId="{62C3F101-2522-4F28-87AC-251669DB8B15}"/>
    <dgm:cxn modelId="{FEC106B2-9494-4DD1-A7F2-9C0802236A22}" srcId="{430395AB-EEA6-4C97-9A94-31BA1EE6F691}" destId="{E1763770-F930-4285-B0D3-F4AE1ED78851}" srcOrd="2" destOrd="0" parTransId="{386AD6F6-FA06-45F8-A4B7-0586A9930C85}" sibTransId="{E31F404F-CB22-48EE-AB56-6920FD71BD3A}"/>
    <dgm:cxn modelId="{9AABF5BD-AE74-4BE4-9FD1-36E3AE632627}" type="presOf" srcId="{603F1DCD-2095-4F34-B830-C2795C5DAD90}" destId="{1F5DFEDD-25E1-41E8-83A6-CFE6AFC3EEDC}" srcOrd="0" destOrd="0" presId="urn:microsoft.com/office/officeart/2008/layout/VerticalCurvedList"/>
    <dgm:cxn modelId="{0CC2C3CE-CD6C-439E-850A-68F138A01D96}" type="presOf" srcId="{257B65F7-1A4E-4FA4-A6ED-0E2AE96279AF}" destId="{F5AD22E2-6A6E-4FBD-BAF9-9A809A486429}" srcOrd="0" destOrd="0" presId="urn:microsoft.com/office/officeart/2008/layout/VerticalCurvedList"/>
    <dgm:cxn modelId="{578D9E22-A85A-4508-8556-F7343B4D4CB3}" type="presParOf" srcId="{6020895B-40A9-4C35-BA3E-A8FF93B8D8C7}" destId="{362E2A81-6660-45AD-B43D-2B7EF804CB7C}" srcOrd="0" destOrd="0" presId="urn:microsoft.com/office/officeart/2008/layout/VerticalCurvedList"/>
    <dgm:cxn modelId="{086119A4-9979-4098-8731-BDE69900F9C1}" type="presParOf" srcId="{362E2A81-6660-45AD-B43D-2B7EF804CB7C}" destId="{54F91349-5CAF-4B65-96A6-EF26B65280B1}" srcOrd="0" destOrd="0" presId="urn:microsoft.com/office/officeart/2008/layout/VerticalCurvedList"/>
    <dgm:cxn modelId="{0F68FF18-21A3-4134-B9C3-DCD7583DA300}" type="presParOf" srcId="{54F91349-5CAF-4B65-96A6-EF26B65280B1}" destId="{B231CB3C-82C9-4058-9B7F-472D31F754C9}" srcOrd="0" destOrd="0" presId="urn:microsoft.com/office/officeart/2008/layout/VerticalCurvedList"/>
    <dgm:cxn modelId="{4B30DB08-D70C-4407-A5B3-F6BEC93A1DE8}" type="presParOf" srcId="{54F91349-5CAF-4B65-96A6-EF26B65280B1}" destId="{1F5DFEDD-25E1-41E8-83A6-CFE6AFC3EEDC}" srcOrd="1" destOrd="0" presId="urn:microsoft.com/office/officeart/2008/layout/VerticalCurvedList"/>
    <dgm:cxn modelId="{77705B53-84D5-49F7-8EC7-88FBB56351E2}" type="presParOf" srcId="{54F91349-5CAF-4B65-96A6-EF26B65280B1}" destId="{7A550EE7-9446-498B-A5AA-1392858334AC}" srcOrd="2" destOrd="0" presId="urn:microsoft.com/office/officeart/2008/layout/VerticalCurvedList"/>
    <dgm:cxn modelId="{4FC2A2F6-84AA-41E1-B347-68A5A549C699}" type="presParOf" srcId="{54F91349-5CAF-4B65-96A6-EF26B65280B1}" destId="{7F5AC976-6511-4C1D-981D-38A4AA3D7CEE}" srcOrd="3" destOrd="0" presId="urn:microsoft.com/office/officeart/2008/layout/VerticalCurvedList"/>
    <dgm:cxn modelId="{F26C2E16-E369-45F1-9DC5-86F7BFC56889}" type="presParOf" srcId="{362E2A81-6660-45AD-B43D-2B7EF804CB7C}" destId="{7A9E25DA-C89C-474E-B12D-9704977245EE}" srcOrd="1" destOrd="0" presId="urn:microsoft.com/office/officeart/2008/layout/VerticalCurvedList"/>
    <dgm:cxn modelId="{E7E74E75-BA2E-4408-939F-62B54CC9A8A4}" type="presParOf" srcId="{362E2A81-6660-45AD-B43D-2B7EF804CB7C}" destId="{2D11A124-EABB-45B9-96DA-326A76157E5A}" srcOrd="2" destOrd="0" presId="urn:microsoft.com/office/officeart/2008/layout/VerticalCurvedList"/>
    <dgm:cxn modelId="{C067998C-EF1D-4C00-B23D-C5EA96FC172E}" type="presParOf" srcId="{2D11A124-EABB-45B9-96DA-326A76157E5A}" destId="{8CE0CFC5-D3EB-47FA-9588-206174742F4B}" srcOrd="0" destOrd="0" presId="urn:microsoft.com/office/officeart/2008/layout/VerticalCurvedList"/>
    <dgm:cxn modelId="{E4D53012-69FC-4708-BECF-A0D464A67B18}" type="presParOf" srcId="{362E2A81-6660-45AD-B43D-2B7EF804CB7C}" destId="{F5AD22E2-6A6E-4FBD-BAF9-9A809A486429}" srcOrd="3" destOrd="0" presId="urn:microsoft.com/office/officeart/2008/layout/VerticalCurvedList"/>
    <dgm:cxn modelId="{A013E846-0EDB-47E0-94B6-40D150A4B5E9}" type="presParOf" srcId="{362E2A81-6660-45AD-B43D-2B7EF804CB7C}" destId="{857839E8-C075-4EDD-8797-9D90C83C3D55}" srcOrd="4" destOrd="0" presId="urn:microsoft.com/office/officeart/2008/layout/VerticalCurvedList"/>
    <dgm:cxn modelId="{4A787501-B32A-41EC-B9DA-F3424CCB6F13}" type="presParOf" srcId="{857839E8-C075-4EDD-8797-9D90C83C3D55}" destId="{17F3FC6C-CCCE-4AFC-BFBD-D158A7C34113}" srcOrd="0" destOrd="0" presId="urn:microsoft.com/office/officeart/2008/layout/VerticalCurvedList"/>
    <dgm:cxn modelId="{B3CC5CF1-7198-409E-898C-933544E62870}" type="presParOf" srcId="{362E2A81-6660-45AD-B43D-2B7EF804CB7C}" destId="{30004589-1DFA-4C36-9544-69FD50E26C6E}" srcOrd="5" destOrd="0" presId="urn:microsoft.com/office/officeart/2008/layout/VerticalCurvedList"/>
    <dgm:cxn modelId="{2DA191A6-AB6B-4427-AE7C-CC2617AA032A}" type="presParOf" srcId="{362E2A81-6660-45AD-B43D-2B7EF804CB7C}" destId="{BE1FEBA3-F981-446F-A1C0-F8C83BFA5509}" srcOrd="6" destOrd="0" presId="urn:microsoft.com/office/officeart/2008/layout/VerticalCurvedList"/>
    <dgm:cxn modelId="{CE0550B3-7F20-451C-966A-B8A13016127C}" type="presParOf" srcId="{BE1FEBA3-F981-446F-A1C0-F8C83BFA5509}" destId="{5C2F260F-EC24-4200-BE6B-C9578A2FCF27}" srcOrd="0" destOrd="0" presId="urn:microsoft.com/office/officeart/2008/layout/VerticalCurvedList"/>
    <dgm:cxn modelId="{B062532A-2396-4570-BC57-30C1CBD4EF47}" type="presParOf" srcId="{362E2A81-6660-45AD-B43D-2B7EF804CB7C}" destId="{63324E33-4E2C-4F4E-B6F1-89A3F184F869}" srcOrd="7" destOrd="0" presId="urn:microsoft.com/office/officeart/2008/layout/VerticalCurvedList"/>
    <dgm:cxn modelId="{199EAB6F-D192-4F64-9DA6-37C7F44EA7E5}" type="presParOf" srcId="{362E2A81-6660-45AD-B43D-2B7EF804CB7C}" destId="{84E5F6F8-E7E4-4E54-BADC-29FA41BE2695}" srcOrd="8" destOrd="0" presId="urn:microsoft.com/office/officeart/2008/layout/VerticalCurvedList"/>
    <dgm:cxn modelId="{38D25773-F3C1-45B5-942E-DC84F9F4D2C8}" type="presParOf" srcId="{84E5F6F8-E7E4-4E54-BADC-29FA41BE2695}" destId="{50E33DB0-2D65-473F-816D-0213500A236D}" srcOrd="0" destOrd="0" presId="urn:microsoft.com/office/officeart/2008/layout/VerticalCurvedList"/>
    <dgm:cxn modelId="{96CA445B-E826-43E9-ACD0-E2EA0685B9EC}" type="presParOf" srcId="{362E2A81-6660-45AD-B43D-2B7EF804CB7C}" destId="{8F10D36E-9D78-4CBB-8C78-F19B81AF169A}" srcOrd="9" destOrd="0" presId="urn:microsoft.com/office/officeart/2008/layout/VerticalCurvedList"/>
    <dgm:cxn modelId="{4C11866E-7F12-4563-8F36-AE0586877350}" type="presParOf" srcId="{362E2A81-6660-45AD-B43D-2B7EF804CB7C}" destId="{D017BB10-5976-40A6-9CD9-05184C3EF639}" srcOrd="10" destOrd="0" presId="urn:microsoft.com/office/officeart/2008/layout/VerticalCurvedList"/>
    <dgm:cxn modelId="{E92A033B-1206-4D79-9B49-0996CC4D6BAB}" type="presParOf" srcId="{D017BB10-5976-40A6-9CD9-05184C3EF639}" destId="{FAAF2BB3-E417-4E30-8BAE-8CBFDE72AB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D991-98AA-4A6E-9DC1-30D1B69FF319}">
      <dsp:nvSpPr>
        <dsp:cNvPr id="0" name=""/>
        <dsp:cNvSpPr/>
      </dsp:nvSpPr>
      <dsp:spPr>
        <a:xfrm>
          <a:off x="0" y="0"/>
          <a:ext cx="8128000" cy="161488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ЯК ДІТИ РІЗНОГО ВІКУ РЕАГУЮТЬ НА СТРЕС ТА СПРИЙМАЮТЬ КРИЗОВУ СИТУАЦІЮ</a:t>
          </a:r>
          <a:endParaRPr lang="ru-UA" sz="3400" kern="1200" dirty="0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sp:txBody>
      <dsp:txXfrm>
        <a:off x="0" y="0"/>
        <a:ext cx="8128000" cy="1614887"/>
      </dsp:txXfrm>
    </dsp:sp>
    <dsp:sp modelId="{E842F4E3-9C0F-43F4-8230-07C9473DC4B7}">
      <dsp:nvSpPr>
        <dsp:cNvPr id="0" name=""/>
        <dsp:cNvSpPr/>
      </dsp:nvSpPr>
      <dsp:spPr>
        <a:xfrm>
          <a:off x="0" y="1614887"/>
          <a:ext cx="4064000" cy="3391263"/>
        </a:xfrm>
        <a:prstGeom prst="rect">
          <a:avLst/>
        </a:prstGeom>
        <a:solidFill>
          <a:srgbClr val="00B0F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Діти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0-3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років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цьому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віці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діти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відчувають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дратівливість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плачуть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можуть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проявляти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надокучливу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або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агресивну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поведінку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та бояться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незрозумілих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звуків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криків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різких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рухів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і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потребують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фізичної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близькості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батьків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. </a:t>
          </a:r>
          <a:endParaRPr lang="ru-UA" sz="2000" b="0" kern="1200" cap="none" spc="0" dirty="0">
            <a:ln w="0"/>
            <a:solidFill>
              <a:srgbClr val="00206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0" y="1614887"/>
        <a:ext cx="4064000" cy="3391263"/>
      </dsp:txXfrm>
    </dsp:sp>
    <dsp:sp modelId="{1D5CF6D6-21AF-48E8-9F76-AE36F6E3B5E9}">
      <dsp:nvSpPr>
        <dsp:cNvPr id="0" name=""/>
        <dsp:cNvSpPr/>
      </dsp:nvSpPr>
      <dsp:spPr>
        <a:xfrm>
          <a:off x="4064000" y="1614887"/>
          <a:ext cx="4064000" cy="3391263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Діти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4-6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років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часто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відчувають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безпорадність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та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безсилля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страх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розлуки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у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своїх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іграх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можуть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відбивати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аспекти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ситуації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,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відмовлятися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визнавати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ситуацію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та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заглиблюватися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в себе й не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бажати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спілкуватися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з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однолітками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та </a:t>
          </a:r>
          <a:r>
            <a:rPr lang="ru-RU" sz="2000" b="0" kern="1200" cap="none" spc="0" dirty="0" err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дорослими</a:t>
          </a:r>
          <a:r>
            <a:rPr lang="ru-RU" sz="2000" b="0" kern="120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. </a:t>
          </a:r>
          <a:endParaRPr lang="ru-UA" sz="2000" b="0" kern="1200" cap="none" spc="0" dirty="0">
            <a:ln w="0"/>
            <a:solidFill>
              <a:srgbClr val="00206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4064000" y="1614887"/>
        <a:ext cx="4064000" cy="3391263"/>
      </dsp:txXfrm>
    </dsp:sp>
    <dsp:sp modelId="{90037537-DF4F-4778-B4C5-42B4D99A3B45}">
      <dsp:nvSpPr>
        <dsp:cNvPr id="0" name=""/>
        <dsp:cNvSpPr/>
      </dsp:nvSpPr>
      <dsp:spPr>
        <a:xfrm>
          <a:off x="0" y="5006150"/>
          <a:ext cx="8128000" cy="37680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DFEDD-25E1-41E8-83A6-CFE6AFC3EEDC}">
      <dsp:nvSpPr>
        <dsp:cNvPr id="0" name=""/>
        <dsp:cNvSpPr/>
      </dsp:nvSpPr>
      <dsp:spPr>
        <a:xfrm>
          <a:off x="-6810840" y="-1041375"/>
          <a:ext cx="8105863" cy="8105863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E25DA-C89C-474E-B12D-9704977245EE}">
      <dsp:nvSpPr>
        <dsp:cNvPr id="0" name=""/>
        <dsp:cNvSpPr/>
      </dsp:nvSpPr>
      <dsp:spPr>
        <a:xfrm>
          <a:off x="565572" y="376324"/>
          <a:ext cx="11081997" cy="7531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79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Продовжуйте</a:t>
          </a:r>
          <a:r>
            <a:rPr lang="ru-RU" sz="24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sz="24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оточувати</a:t>
          </a:r>
          <a:r>
            <a:rPr lang="ru-RU" sz="24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sz="24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дитину</a:t>
          </a:r>
          <a:r>
            <a:rPr lang="ru-RU" sz="24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sz="24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любов’ю</a:t>
          </a:r>
          <a:r>
            <a:rPr lang="ru-RU" sz="24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і </a:t>
          </a:r>
          <a:r>
            <a:rPr lang="ru-RU" sz="24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турботою</a:t>
          </a:r>
          <a:r>
            <a:rPr lang="ru-RU" sz="24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.</a:t>
          </a:r>
          <a:endParaRPr lang="ru-UA" sz="2400" kern="1200" dirty="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sp:txBody>
      <dsp:txXfrm>
        <a:off x="565572" y="376324"/>
        <a:ext cx="11081997" cy="753130"/>
      </dsp:txXfrm>
    </dsp:sp>
    <dsp:sp modelId="{8CE0CFC5-D3EB-47FA-9588-206174742F4B}">
      <dsp:nvSpPr>
        <dsp:cNvPr id="0" name=""/>
        <dsp:cNvSpPr/>
      </dsp:nvSpPr>
      <dsp:spPr>
        <a:xfrm>
          <a:off x="94865" y="282182"/>
          <a:ext cx="941412" cy="94141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D22E2-6A6E-4FBD-BAF9-9A809A486429}">
      <dsp:nvSpPr>
        <dsp:cNvPr id="0" name=""/>
        <dsp:cNvSpPr/>
      </dsp:nvSpPr>
      <dsp:spPr>
        <a:xfrm>
          <a:off x="1105243" y="1505657"/>
          <a:ext cx="10542326" cy="753130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79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Маленькі</a:t>
          </a:r>
          <a:r>
            <a:rPr lang="ru-RU" sz="24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діти</a:t>
          </a:r>
          <a:r>
            <a:rPr lang="ru-RU" sz="24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почуваються</a:t>
          </a:r>
          <a:r>
            <a:rPr lang="ru-RU" sz="24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захищеними</a:t>
          </a:r>
          <a:r>
            <a:rPr lang="ru-RU" sz="24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та </a:t>
          </a:r>
          <a:r>
            <a:rPr lang="ru-RU" sz="24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відчувають</a:t>
          </a:r>
          <a:r>
            <a:rPr lang="ru-RU" sz="24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батьківську</a:t>
          </a:r>
          <a:r>
            <a:rPr lang="ru-RU" sz="24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4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любов</a:t>
          </a:r>
          <a:r>
            <a:rPr lang="ru-RU" sz="24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через </a:t>
          </a:r>
          <a:r>
            <a:rPr lang="ru-RU" sz="24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тактильний</a:t>
          </a:r>
          <a:r>
            <a:rPr lang="ru-RU" sz="24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контакт</a:t>
          </a:r>
          <a:endParaRPr lang="ru-UA" sz="2400" kern="1200" dirty="0">
            <a:ln>
              <a:solidFill>
                <a:srgbClr val="002060"/>
              </a:solidFill>
            </a:ln>
            <a:solidFill>
              <a:srgbClr val="002060"/>
            </a:solidFill>
          </a:endParaRPr>
        </a:p>
      </dsp:txBody>
      <dsp:txXfrm>
        <a:off x="1105243" y="1505657"/>
        <a:ext cx="10542326" cy="753130"/>
      </dsp:txXfrm>
    </dsp:sp>
    <dsp:sp modelId="{17F3FC6C-CCCE-4AFC-BFBD-D158A7C34113}">
      <dsp:nvSpPr>
        <dsp:cNvPr id="0" name=""/>
        <dsp:cNvSpPr/>
      </dsp:nvSpPr>
      <dsp:spPr>
        <a:xfrm>
          <a:off x="634536" y="1411516"/>
          <a:ext cx="941412" cy="94141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04589-1DFA-4C36-9544-69FD50E26C6E}">
      <dsp:nvSpPr>
        <dsp:cNvPr id="0" name=""/>
        <dsp:cNvSpPr/>
      </dsp:nvSpPr>
      <dsp:spPr>
        <a:xfrm>
          <a:off x="1270878" y="2634991"/>
          <a:ext cx="10376690" cy="75313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79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Збережіть</a:t>
          </a:r>
          <a:r>
            <a:rPr lang="ru-RU" sz="22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sz="22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розпорядок</a:t>
          </a:r>
          <a:r>
            <a:rPr lang="ru-RU" sz="22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дня, </a:t>
          </a:r>
          <a:r>
            <a:rPr lang="ru-RU" sz="22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наскільки</a:t>
          </a:r>
          <a:r>
            <a:rPr lang="ru-RU" sz="22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sz="22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це</a:t>
          </a:r>
          <a:r>
            <a:rPr lang="ru-RU" sz="22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 </a:t>
          </a:r>
          <a:r>
            <a:rPr lang="ru-RU" sz="2200" kern="1200" dirty="0" err="1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можливо</a:t>
          </a:r>
          <a:r>
            <a:rPr lang="ru-RU" sz="22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rPr>
            <a:t>.</a:t>
          </a:r>
          <a:endParaRPr lang="ru-UA" sz="2200" kern="1200" dirty="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sp:txBody>
      <dsp:txXfrm>
        <a:off x="1270878" y="2634991"/>
        <a:ext cx="10376690" cy="753130"/>
      </dsp:txXfrm>
    </dsp:sp>
    <dsp:sp modelId="{5C2F260F-EC24-4200-BE6B-C9578A2FCF27}">
      <dsp:nvSpPr>
        <dsp:cNvPr id="0" name=""/>
        <dsp:cNvSpPr/>
      </dsp:nvSpPr>
      <dsp:spPr>
        <a:xfrm>
          <a:off x="800172" y="2540850"/>
          <a:ext cx="941412" cy="94141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24E33-4E2C-4F4E-B6F1-89A3F184F869}">
      <dsp:nvSpPr>
        <dsp:cNvPr id="0" name=""/>
        <dsp:cNvSpPr/>
      </dsp:nvSpPr>
      <dsp:spPr>
        <a:xfrm>
          <a:off x="1105243" y="3764325"/>
          <a:ext cx="10542326" cy="753130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79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Якщо</a:t>
          </a:r>
          <a:r>
            <a:rPr lang="ru-RU" sz="22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2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дитина</a:t>
          </a:r>
          <a:r>
            <a:rPr lang="ru-RU" sz="22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не </a:t>
          </a:r>
          <a:r>
            <a:rPr lang="ru-RU" sz="22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слухається</a:t>
          </a:r>
          <a:r>
            <a:rPr lang="ru-RU" sz="22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, </a:t>
          </a:r>
          <a:r>
            <a:rPr lang="ru-RU" sz="22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пам’ятайте</a:t>
          </a:r>
          <a:r>
            <a:rPr lang="ru-RU" sz="22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про те, </a:t>
          </a:r>
          <a:r>
            <a:rPr lang="ru-RU" sz="22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що</a:t>
          </a:r>
          <a:r>
            <a:rPr lang="ru-RU" sz="22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таким способом вона </a:t>
          </a:r>
          <a:r>
            <a:rPr lang="ru-RU" sz="22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намагається</a:t>
          </a:r>
          <a:r>
            <a:rPr lang="ru-RU" sz="22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2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виражати</a:t>
          </a:r>
          <a:r>
            <a:rPr lang="ru-RU" sz="22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2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ті</a:t>
          </a:r>
          <a:r>
            <a:rPr lang="ru-RU" sz="22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 </a:t>
          </a:r>
          <a:r>
            <a:rPr lang="ru-RU" sz="2200" kern="1200" dirty="0" err="1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почуття</a:t>
          </a:r>
          <a:r>
            <a:rPr lang="ru-RU" sz="2200" kern="1200" dirty="0">
              <a:ln>
                <a:solidFill>
                  <a:srgbClr val="002060"/>
                </a:solidFill>
              </a:ln>
              <a:solidFill>
                <a:srgbClr val="002060"/>
              </a:solidFill>
            </a:rPr>
            <a:t>.</a:t>
          </a:r>
          <a:endParaRPr lang="ru-UA" sz="2200" kern="1200" dirty="0">
            <a:ln>
              <a:solidFill>
                <a:srgbClr val="002060"/>
              </a:solidFill>
            </a:ln>
            <a:solidFill>
              <a:srgbClr val="002060"/>
            </a:solidFill>
          </a:endParaRPr>
        </a:p>
      </dsp:txBody>
      <dsp:txXfrm>
        <a:off x="1105243" y="3764325"/>
        <a:ext cx="10542326" cy="753130"/>
      </dsp:txXfrm>
    </dsp:sp>
    <dsp:sp modelId="{50E33DB0-2D65-473F-816D-0213500A236D}">
      <dsp:nvSpPr>
        <dsp:cNvPr id="0" name=""/>
        <dsp:cNvSpPr/>
      </dsp:nvSpPr>
      <dsp:spPr>
        <a:xfrm>
          <a:off x="634536" y="3670183"/>
          <a:ext cx="941412" cy="94141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0D36E-9D78-4CBB-8C78-F19B81AF169A}">
      <dsp:nvSpPr>
        <dsp:cNvPr id="0" name=""/>
        <dsp:cNvSpPr/>
      </dsp:nvSpPr>
      <dsp:spPr>
        <a:xfrm>
          <a:off x="565572" y="4893658"/>
          <a:ext cx="11081997" cy="75313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79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Не </a:t>
          </a:r>
          <a:r>
            <a:rPr lang="ru-RU" sz="2200" kern="1200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забувайте</a:t>
          </a:r>
          <a:r>
            <a:rPr lang="ru-RU" sz="2200" kern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</a:t>
          </a:r>
          <a:r>
            <a:rPr lang="ru-RU" sz="2200" kern="1200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також</a:t>
          </a:r>
          <a:r>
            <a:rPr lang="ru-RU" sz="2200" kern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</a:t>
          </a:r>
          <a:r>
            <a:rPr lang="ru-RU" sz="2200" kern="1200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піклуватись</a:t>
          </a:r>
          <a:r>
            <a:rPr lang="ru-RU" sz="2200" kern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про </a:t>
          </a:r>
          <a:r>
            <a:rPr lang="ru-RU" sz="2200" kern="1200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власне</a:t>
          </a:r>
          <a:r>
            <a:rPr lang="ru-RU" sz="2200" kern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</a:t>
          </a:r>
          <a:r>
            <a:rPr lang="ru-RU" sz="2200" kern="1200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фізичне</a:t>
          </a:r>
          <a:r>
            <a:rPr lang="ru-RU" sz="2200" kern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та </a:t>
          </a:r>
          <a:r>
            <a:rPr lang="ru-RU" sz="2200" kern="1200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психічне</a:t>
          </a:r>
          <a:r>
            <a:rPr lang="ru-RU" sz="2200" kern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 </a:t>
          </a:r>
          <a:r>
            <a:rPr lang="ru-RU" sz="2200" kern="1200" dirty="0" err="1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здоров’я</a:t>
          </a:r>
          <a:r>
            <a:rPr lang="ru-RU" sz="2200" kern="1200" dirty="0">
              <a:ln>
                <a:solidFill>
                  <a:srgbClr val="FFFF00"/>
                </a:solidFill>
              </a:ln>
              <a:solidFill>
                <a:srgbClr val="FFFF00"/>
              </a:solidFill>
            </a:rPr>
            <a:t>.</a:t>
          </a:r>
          <a:endParaRPr lang="ru-UA" sz="2200" kern="1200" dirty="0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sp:txBody>
      <dsp:txXfrm>
        <a:off x="565572" y="4893658"/>
        <a:ext cx="11081997" cy="753130"/>
      </dsp:txXfrm>
    </dsp:sp>
    <dsp:sp modelId="{FAAF2BB3-E417-4E30-8BAE-8CBFDE72AB55}">
      <dsp:nvSpPr>
        <dsp:cNvPr id="0" name=""/>
        <dsp:cNvSpPr/>
      </dsp:nvSpPr>
      <dsp:spPr>
        <a:xfrm>
          <a:off x="94865" y="4799517"/>
          <a:ext cx="941412" cy="94141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77A48-4A59-351E-8AC9-A3DD89A0E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67A77B1-662E-0B00-FE00-E76BCB05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AD8989-C1FB-0D07-40F8-D27AAD53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D21531-EE7E-82C1-DAE3-83E81C11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675D2CC-C3CF-D945-4436-619E4AEE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837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2E44F-D4CC-829E-8D7F-0F693C1D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5B04F7-466B-BC16-4244-E28580B3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A5DD88-3DBD-40C1-232A-2FB2BB7E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C9BF54-905A-EA78-E761-E240B1FD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EA79B0-D4B7-D60D-09F1-E6A57918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72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698EAD1-DB02-482F-A048-7C7A85304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64D71A-DBE1-FC63-AE85-0F39F2AC6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7551B7-243E-64B4-9FA0-5B780529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D35D9D-33FB-FB66-7610-9D6F0186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FC0EF4-C55E-9B1E-2CBD-4B3719C0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351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60E24-8ADD-F794-0F6C-41F54F47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03841E-1221-02DF-8102-E19F82FFC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BF2F34-FA61-4005-5275-2A1C00E7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848C4E-5F69-9771-3C36-E7185AF5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F53DF0-258F-D744-C331-B7E4936F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37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57BFF-4457-E990-CA9B-30C61F35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52643B-E9A7-0F88-0C73-ABCDB2BF0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5FD4A-213E-E9D9-8097-A64B58A9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EB323D-4AAA-3E2D-DC63-16EE7FE7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6495DA-166A-59C1-8071-5A52F68B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21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B7CB2-E38D-340E-D29E-07C4A466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B0296-B275-E050-0719-5AF30D106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1BFBEC-6974-B8B0-80D3-64067ACF1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743124A-7CAE-FD55-3A71-6D17D15C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A7FB10-5407-F681-6DE7-4AF43030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BA26520-1C77-6B16-D355-5C1B4BE6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498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94D8-374C-AAA5-2F0D-9CE9ED37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48BFE-5EEE-8FDA-B83A-2CFDC40ED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6637D5-8B07-01C7-9F5C-1B6D3A32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CB645C5-76F9-C0A7-4861-2100B2740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7C8071-BB25-FF0E-F6B8-CF36285F2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74B8E4-7C76-D6C1-5B19-7C037CBE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B9B539-BAA2-FC16-C537-12F84FBF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91D0906-5F67-AB3A-1808-DF6E2690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39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7B7E1-0AD3-1F1D-D56F-0682131E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7535A07-0D18-3FDF-F0EC-8B4C8DC9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B5A5AE-C716-97F3-4FDC-61765A2B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87B5E10-8352-ACF7-23EF-1ED9E78B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12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DEEE09-1348-72C6-08B2-D0ECC2C1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4165A2B-9A53-0C8C-3557-55FC8625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4E96B6-E548-C9A8-9313-47C48754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171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5E705-B565-ED5E-D2E9-6FAEE10F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A0F205-4A01-163E-566C-AA7DACA5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C504EFF-D26C-D211-C642-B303675C1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401C88-F973-81D4-06E2-9BCCB607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3D1E52-8118-0BCD-D442-9E191184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F5B7AB-7369-1F18-82BE-3D88324F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300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2DF3A-DD8F-C082-1369-7143B809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C104460-24F1-B84E-CF65-2EA4853F9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FDF765-21A1-95D0-CFDA-4C5310353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12F878-524A-2840-DAC6-E567BB03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122FF0-1B28-DC3B-BA50-29DCDA41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BDACF9-51DE-CAFE-5055-1FA8F317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245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9B4AC3D-6A8A-C2DA-99B1-CFAE8466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FEB467-B5B8-1C04-9667-745774A57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7B20B-B8EC-92E7-D9CE-A2A06451A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B620-C56F-4813-B2D1-4C4BAA0A4C75}" type="datetimeFigureOut">
              <a:rPr lang="ru-UA" smtClean="0"/>
              <a:t>02.11.2022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723923-C15E-5E48-224D-442007F2F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589CB0-BDA7-20BF-588B-DD88F09CC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9700-6D96-45EF-A437-8F8A21D6512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22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B6A3C0-DF32-C278-7B0C-366C90DE9076}"/>
              </a:ext>
            </a:extLst>
          </p:cNvPr>
          <p:cNvSpPr txBox="1"/>
          <p:nvPr/>
        </p:nvSpPr>
        <p:spPr>
          <a:xfrm>
            <a:off x="2748998" y="431559"/>
            <a:ext cx="6097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Як </a:t>
            </a:r>
            <a:r>
              <a:rPr lang="ru-RU" sz="3200" b="1" i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підтримати</a:t>
            </a:r>
            <a:r>
              <a:rPr lang="ru-RU" sz="3200" b="1" i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 та </a:t>
            </a:r>
            <a:r>
              <a:rPr lang="ru-RU" sz="3200" b="1" i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заспокоїти</a:t>
            </a:r>
            <a:r>
              <a:rPr lang="ru-RU" sz="3200" b="1" i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ru-RU" sz="3200" b="1" i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дитину</a:t>
            </a:r>
            <a:r>
              <a:rPr lang="ru-RU" sz="3200" b="1" i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ru-RU" sz="3200" b="1" i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під</a:t>
            </a:r>
            <a:r>
              <a:rPr lang="ru-RU" sz="3200" b="1" i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 час </a:t>
            </a:r>
            <a:r>
              <a:rPr lang="ru-RU" sz="3200" b="1" i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oboto" panose="02000000000000000000" pitchFamily="2" charset="0"/>
              </a:rPr>
              <a:t>війни</a:t>
            </a:r>
            <a:endParaRPr lang="ru-RU" sz="3200" b="1" i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441032-2612-C3BD-551D-AC76333A5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05" b="94049" l="18140" r="77018">
                        <a14:foregroundMark x1="49116" y1="94049" x2="49116" y2="94049"/>
                        <a14:foregroundMark x1="49424" y1="76079" x2="49424" y2="76079"/>
                        <a14:backgroundMark x1="23136" y1="72229" x2="23136" y2="72229"/>
                        <a14:backgroundMark x1="72483" y1="68845" x2="72483" y2="68845"/>
                        <a14:backgroundMark x1="70484" y1="31972" x2="70484" y2="31972"/>
                      </a14:backgroundRemoval>
                    </a14:imgEffect>
                  </a14:imgLayer>
                </a14:imgProps>
              </a:ext>
            </a:extLst>
          </a:blip>
          <a:srcRect l="10827" t="20870" r="15568"/>
          <a:stretch/>
        </p:blipFill>
        <p:spPr>
          <a:xfrm>
            <a:off x="1591088" y="1227115"/>
            <a:ext cx="7951305" cy="56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8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ute Kids PNG, Clipart, Beautiful, Crowd, Cute Clipart, Design, Kids  Clipart Free PNG Download">
            <a:extLst>
              <a:ext uri="{FF2B5EF4-FFF2-40B4-BE49-F238E27FC236}">
                <a16:creationId xmlns:a16="http://schemas.microsoft.com/office/drawing/2014/main" id="{DD862392-5611-9B1E-1275-A7F90188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7" b="88863" l="5692" r="91231">
                        <a14:foregroundMark x1="43385" y1="30858" x2="43385" y2="30858"/>
                        <a14:foregroundMark x1="45385" y1="28074" x2="44769" y2="35963"/>
                        <a14:foregroundMark x1="9077" y1="48956" x2="9077" y2="48956"/>
                        <a14:foregroundMark x1="7846" y1="60789" x2="7846" y2="60789"/>
                        <a14:foregroundMark x1="49538" y1="59397" x2="62308" y2="63805"/>
                        <a14:foregroundMark x1="73538" y1="64269" x2="38154" y2="67285"/>
                        <a14:foregroundMark x1="22923" y1="69838" x2="42154" y2="70998"/>
                        <a14:foregroundMark x1="91231" y1="42227" x2="91231" y2="42227"/>
                        <a14:foregroundMark x1="47692" y1="82599" x2="47692" y2="82599"/>
                        <a14:foregroundMark x1="54615" y1="82831" x2="48923" y2="84223"/>
                        <a14:foregroundMark x1="44308" y1="83295" x2="61846" y2="83295"/>
                        <a14:foregroundMark x1="59231" y1="82599" x2="41077" y2="82367"/>
                        <a14:foregroundMark x1="41077" y1="82367" x2="37538" y2="84919"/>
                        <a14:foregroundMark x1="62769" y1="85615" x2="69692" y2="85615"/>
                        <a14:foregroundMark x1="17538" y1="85615" x2="28615" y2="85151"/>
                        <a14:foregroundMark x1="28615" y1="85151" x2="29077" y2="85151"/>
                        <a14:foregroundMark x1="28769" y1="86775" x2="28769" y2="86775"/>
                        <a14:foregroundMark x1="24615" y1="86079" x2="24615" y2="86079"/>
                        <a14:foregroundMark x1="22000" y1="86311" x2="22000" y2="86311"/>
                        <a14:foregroundMark x1="21077" y1="86311" x2="21077" y2="86311"/>
                        <a14:foregroundMark x1="80462" y1="86079" x2="80462" y2="86079"/>
                        <a14:foregroundMark x1="81231" y1="86775" x2="81231" y2="86775"/>
                        <a14:foregroundMark x1="82154" y1="86079" x2="83846" y2="86311"/>
                        <a14:foregroundMark x1="84923" y1="86079" x2="84923" y2="86079"/>
                        <a14:foregroundMark x1="85538" y1="86079" x2="85538" y2="86079"/>
                        <a14:foregroundMark x1="16308" y1="85847" x2="16308" y2="85847"/>
                        <a14:foregroundMark x1="6154" y1="51972" x2="6154" y2="51972"/>
                        <a14:foregroundMark x1="5692" y1="61485" x2="5692" y2="61485"/>
                        <a14:foregroundMark x1="40154" y1="57773" x2="46000" y2="57773"/>
                        <a14:foregroundMark x1="78154" y1="66125" x2="56154" y2="70998"/>
                        <a14:foregroundMark x1="40154" y1="70534" x2="67692" y2="70302"/>
                        <a14:foregroundMark x1="59538" y1="75638" x2="43692" y2="76334"/>
                        <a14:foregroundMark x1="30308" y1="58933" x2="60769" y2="57077"/>
                        <a14:foregroundMark x1="59385" y1="56381" x2="31846" y2="52900"/>
                        <a14:foregroundMark x1="25692" y1="53596" x2="42923" y2="52668"/>
                        <a14:foregroundMark x1="42923" y1="52668" x2="58154" y2="53828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52" y="588946"/>
            <a:ext cx="7832035" cy="51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D9D76A4-0544-2807-F448-456A4F23A878}"/>
              </a:ext>
            </a:extLst>
          </p:cNvPr>
          <p:cNvSpPr/>
          <p:nvPr/>
        </p:nvSpPr>
        <p:spPr>
          <a:xfrm>
            <a:off x="3146183" y="3429000"/>
            <a:ext cx="570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09957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737310E-8338-8B70-991A-69F196624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82373"/>
              </p:ext>
            </p:extLst>
          </p:nvPr>
        </p:nvGraphicFramePr>
        <p:xfrm>
          <a:off x="2032000" y="298174"/>
          <a:ext cx="8128000" cy="538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4B2FFD-46D8-686D-B18A-B6F052751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61" b="99621" l="9961" r="98975">
                        <a14:foregroundMark x1="23730" y1="95765" x2="23730" y2="95765"/>
                        <a14:foregroundMark x1="38135" y1="90771" x2="38135" y2="90771"/>
                        <a14:foregroundMark x1="56836" y1="94627" x2="56836" y2="94627"/>
                        <a14:foregroundMark x1="90820" y1="85967" x2="90820" y2="85967"/>
                        <a14:foregroundMark x1="93652" y1="91909" x2="95020" y2="65424"/>
                        <a14:foregroundMark x1="95020" y1="65424" x2="95020" y2="65424"/>
                        <a14:foregroundMark x1="91455" y1="52908" x2="91016" y2="73641"/>
                        <a14:foregroundMark x1="60400" y1="94627" x2="67969" y2="93110"/>
                        <a14:foregroundMark x1="57422" y1="64033" x2="57422" y2="64033"/>
                        <a14:foregroundMark x1="56689" y1="62705" x2="56689" y2="62705"/>
                        <a14:foregroundMark x1="37109" y1="97724" x2="37109" y2="97724"/>
                        <a14:foregroundMark x1="53564" y1="98483" x2="53564" y2="98483"/>
                        <a14:foregroundMark x1="82227" y1="98104" x2="82227" y2="98104"/>
                        <a14:foregroundMark x1="80469" y1="98862" x2="88623" y2="97914"/>
                        <a14:foregroundMark x1="99023" y1="95006" x2="98291" y2="58850"/>
                        <a14:foregroundMark x1="71533" y1="98293" x2="71533" y2="98293"/>
                        <a14:foregroundMark x1="70801" y1="95954" x2="71387" y2="99621"/>
                        <a14:foregroundMark x1="49854" y1="94627" x2="49854" y2="94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8219" y="2482951"/>
            <a:ext cx="5663781" cy="43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61241E-257A-68A0-E4F5-22D07B7892D8}"/>
              </a:ext>
            </a:extLst>
          </p:cNvPr>
          <p:cNvSpPr txBox="1"/>
          <p:nvPr/>
        </p:nvSpPr>
        <p:spPr>
          <a:xfrm>
            <a:off x="937591" y="5889438"/>
            <a:ext cx="10316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Головне,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що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слід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пам’ятати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, —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якщо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батьки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поруч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всі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здорові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, то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ви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зможете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забезпечити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психологічний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комфорт </a:t>
            </a:r>
            <a:r>
              <a:rPr lang="ru-RU" sz="2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дитини</a:t>
            </a:r>
            <a:r>
              <a: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endParaRPr lang="ru-UA" sz="2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9BB5-78F2-AF04-1046-E7F88CAF1962}"/>
              </a:ext>
            </a:extLst>
          </p:cNvPr>
          <p:cNvSpPr txBox="1"/>
          <p:nvPr/>
        </p:nvSpPr>
        <p:spPr>
          <a:xfrm>
            <a:off x="2631384" y="253304"/>
            <a:ext cx="63734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Пам’ятайте</a:t>
            </a:r>
            <a:r>
              <a:rPr lang="ru-RU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про головне правило: </a:t>
            </a:r>
            <a:r>
              <a:rPr lang="ru-RU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спокійні</a:t>
            </a:r>
            <a:r>
              <a:rPr lang="ru-RU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батьки — </a:t>
            </a:r>
            <a:r>
              <a:rPr lang="ru-RU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спокійні</a:t>
            </a:r>
            <a:r>
              <a:rPr lang="ru-RU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діти</a:t>
            </a:r>
            <a:r>
              <a:rPr lang="ru-RU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ru-UA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C4BD88B-551C-9232-B691-37A8F3F55E54}"/>
              </a:ext>
            </a:extLst>
          </p:cNvPr>
          <p:cNvSpPr/>
          <p:nvPr/>
        </p:nvSpPr>
        <p:spPr>
          <a:xfrm>
            <a:off x="321364" y="1433310"/>
            <a:ext cx="3395870" cy="21766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Не забувайте піклуватися про себе: сон, їжа та спілкування – важливі. </a:t>
            </a:r>
            <a:endParaRPr lang="ru-UA" sz="2000" b="1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97BE6FEA-6EC4-5470-97F4-F46478F355CA}"/>
              </a:ext>
            </a:extLst>
          </p:cNvPr>
          <p:cNvSpPr/>
          <p:nvPr/>
        </p:nvSpPr>
        <p:spPr>
          <a:xfrm>
            <a:off x="4103616" y="3429000"/>
            <a:ext cx="3395870" cy="21766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Якщо ви розплакалися при дитині, не треба казати, що мамі чи тату просто потрапило щось в око. Треба пояснити свою поведінку відповідно до віку дитини. </a:t>
            </a:r>
            <a:endParaRPr lang="ru-UA" b="1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B78C109A-F0E0-EE6E-A145-83D30B271492}"/>
              </a:ext>
            </a:extLst>
          </p:cNvPr>
          <p:cNvSpPr/>
          <p:nvPr/>
        </p:nvSpPr>
        <p:spPr>
          <a:xfrm>
            <a:off x="7898294" y="1433310"/>
            <a:ext cx="3395870" cy="21766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Обговоріть із дітьми план дій, щоб вони знали що робити, коли буде сирена і треба буде йти в безпечне місце.</a:t>
            </a:r>
            <a:endParaRPr lang="ru-UA" b="1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0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2B84C8-9166-27AE-C01C-A3C9AA7058BA}"/>
              </a:ext>
            </a:extLst>
          </p:cNvPr>
          <p:cNvSpPr txBox="1"/>
          <p:nvPr/>
        </p:nvSpPr>
        <p:spPr>
          <a:xfrm>
            <a:off x="1562307" y="5726779"/>
            <a:ext cx="93806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5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корисних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порад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: як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можна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допомогти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дітям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почуватися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більш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захищеними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в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умовах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надзвичайної</a:t>
            </a: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ситуації</a:t>
            </a:r>
            <a:endParaRPr lang="ru-UA" sz="28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E77CF92-CABE-EC23-586C-9BF9D2DC8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214455"/>
              </p:ext>
            </p:extLst>
          </p:nvPr>
        </p:nvGraphicFramePr>
        <p:xfrm>
          <a:off x="272773" y="0"/>
          <a:ext cx="11733698" cy="602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08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3BF0E4-B5C5-B6E6-F533-2C29BB029B4B}"/>
              </a:ext>
            </a:extLst>
          </p:cNvPr>
          <p:cNvSpPr txBox="1"/>
          <p:nvPr/>
        </p:nvSpPr>
        <p:spPr>
          <a:xfrm>
            <a:off x="2740716" y="312291"/>
            <a:ext cx="6097656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Як батькам </a:t>
            </a:r>
            <a:r>
              <a:rPr lang="ru-RU" sz="32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підтримати</a:t>
            </a:r>
            <a:r>
              <a:rPr lang="ru-RU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дитину</a:t>
            </a:r>
            <a:r>
              <a:rPr lang="ru-RU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?</a:t>
            </a:r>
            <a:endParaRPr lang="ru-UA" sz="32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0" name="Picture 2" descr="мама мама мама PNG , Мать клипарт, день матери, мать с ребенком на руках  PNG картинки и пнг PSD рисунок для бесплатной загрузки | Mom art,  Illustration art, Baby illustration">
            <a:extLst>
              <a:ext uri="{FF2B5EF4-FFF2-40B4-BE49-F238E27FC236}">
                <a16:creationId xmlns:a16="http://schemas.microsoft.com/office/drawing/2014/main" id="{F13D5455-E34D-0C99-84EB-3CA4CF262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 b="15455"/>
          <a:stretch/>
        </p:blipFill>
        <p:spPr bwMode="auto">
          <a:xfrm>
            <a:off x="2872410" y="1135605"/>
            <a:ext cx="5965962" cy="550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92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C02B3-902E-303C-4DB9-4508E0D99182}"/>
              </a:ext>
            </a:extLst>
          </p:cNvPr>
          <p:cNvSpPr txBox="1"/>
          <p:nvPr/>
        </p:nvSpPr>
        <p:spPr>
          <a:xfrm>
            <a:off x="3592168" y="232777"/>
            <a:ext cx="4137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Проговорюйте</a:t>
            </a:r>
            <a:r>
              <a:rPr lang="ru-RU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емоції</a:t>
            </a:r>
            <a:r>
              <a:rPr lang="ru-RU" sz="3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ru-UA" sz="32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A5E303E-290C-582F-F2B8-55B2BADFFEDC}"/>
              </a:ext>
            </a:extLst>
          </p:cNvPr>
          <p:cNvSpPr/>
          <p:nvPr/>
        </p:nvSpPr>
        <p:spPr>
          <a:xfrm>
            <a:off x="99391" y="1116998"/>
            <a:ext cx="3150705" cy="287980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Якщо ваша дитина переживає чи</a:t>
            </a:r>
          </a:p>
          <a:p>
            <a:pPr algn="ctr"/>
            <a:r>
              <a:rPr lang="ru-RU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відчуває злість через те, що відбувається навколо, слова «не переживай» чи «тобі не варто злитись» не заспокоять дитину.</a:t>
            </a:r>
            <a:endParaRPr lang="ru-UA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B0E747F-EAD7-BA22-06CE-66F4958FC0E5}"/>
              </a:ext>
            </a:extLst>
          </p:cNvPr>
          <p:cNvSpPr/>
          <p:nvPr/>
        </p:nvSpPr>
        <p:spPr>
          <a:xfrm>
            <a:off x="8265631" y="3722205"/>
            <a:ext cx="3588027" cy="301652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У якості підтримки не варто давати обіцянок, які не залежать від вас: «все буде добре», «нічого не станеться», натомість скажіть: «що б не сталось, головне – ми одне в одного є».</a:t>
            </a:r>
            <a:endParaRPr lang="ru-UA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621AFF8-05BF-A34A-B2C3-4B6CF0D8AC92}"/>
              </a:ext>
            </a:extLst>
          </p:cNvPr>
          <p:cNvSpPr/>
          <p:nvPr/>
        </p:nvSpPr>
        <p:spPr>
          <a:xfrm>
            <a:off x="3926370" y="2371754"/>
            <a:ext cx="3588027" cy="32500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Програйте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прокричіть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озвучте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промалюйте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емоцію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Це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допоможе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впоратися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з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емоціями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та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знизити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рівень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тривоги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напруги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  <a:endParaRPr lang="ru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9E302A-C64B-E830-2DB0-C10C4DC9E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4595" l="1103" r="97059">
                        <a14:foregroundMark x1="44118" y1="34054" x2="44118" y2="34054"/>
                        <a14:foregroundMark x1="32353" y1="90811" x2="32353" y2="90811"/>
                        <a14:foregroundMark x1="26103" y1="95135" x2="26103" y2="95135"/>
                        <a14:foregroundMark x1="87132" y1="63243" x2="87132" y2="63243"/>
                        <a14:foregroundMark x1="90441" y1="35676" x2="90441" y2="35676"/>
                        <a14:foregroundMark x1="97059" y1="34595" x2="97059" y2="34595"/>
                        <a14:foregroundMark x1="45221" y1="4324" x2="45221" y2="4324"/>
                        <a14:foregroundMark x1="7721" y1="49730" x2="7721" y2="49730"/>
                        <a14:foregroundMark x1="6985" y1="54054" x2="6985" y2="54054"/>
                        <a14:foregroundMark x1="2574" y1="51351" x2="2574" y2="51351"/>
                        <a14:foregroundMark x1="5147" y1="51892" x2="5147" y2="51892"/>
                        <a14:foregroundMark x1="7353" y1="53514" x2="1103" y2="53514"/>
                        <a14:foregroundMark x1="1838" y1="50811" x2="1103" y2="5081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29331" y="-1"/>
            <a:ext cx="4462667" cy="30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A3CE22-B315-B37B-7830-D6E35D77B85B}"/>
              </a:ext>
            </a:extLst>
          </p:cNvPr>
          <p:cNvSpPr txBox="1"/>
          <p:nvPr/>
        </p:nvSpPr>
        <p:spPr>
          <a:xfrm>
            <a:off x="7650646" y="371926"/>
            <a:ext cx="4196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Обіймайте</a:t>
            </a:r>
            <a:r>
              <a:rPr lang="ru-RU" sz="3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дитину</a:t>
            </a:r>
            <a:endParaRPr lang="ru-UA" sz="36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A92E2-84FA-DEAA-6494-C4B69D5115F9}"/>
              </a:ext>
            </a:extLst>
          </p:cNvPr>
          <p:cNvSpPr txBox="1"/>
          <p:nvPr/>
        </p:nvSpPr>
        <p:spPr>
          <a:xfrm>
            <a:off x="344557" y="787424"/>
            <a:ext cx="696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Навчіть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дитину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заспокоїти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саму себе за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допомогою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однієї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вправ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ru-UA" sz="24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219EF21-F13D-D61E-ACD6-4A43E17F7457}"/>
              </a:ext>
            </a:extLst>
          </p:cNvPr>
          <p:cNvSpPr/>
          <p:nvPr/>
        </p:nvSpPr>
        <p:spPr>
          <a:xfrm>
            <a:off x="197127" y="1618421"/>
            <a:ext cx="3627782" cy="26338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«Обійми метелика» – дитина обіймає свої плечі двома</a:t>
            </a:r>
          </a:p>
          <a:p>
            <a:pPr algn="ctr"/>
            <a:r>
              <a:rPr lang="ru-RU" sz="200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руками та може себе похлопати по плечах.</a:t>
            </a:r>
            <a:endParaRPr lang="ru-UA" sz="200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FE804D9B-DAF5-A458-5FFF-80226FE62253}"/>
              </a:ext>
            </a:extLst>
          </p:cNvPr>
          <p:cNvSpPr/>
          <p:nvPr/>
        </p:nvSpPr>
        <p:spPr>
          <a:xfrm>
            <a:off x="7071692" y="1618421"/>
            <a:ext cx="3627782" cy="2461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«Кокон» – права рука дитини обіймає ліве плече, а</a:t>
            </a:r>
          </a:p>
          <a:p>
            <a:pPr algn="ctr"/>
            <a:r>
              <a:rPr lang="ru-RU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ліва рука живіт</a:t>
            </a:r>
            <a:endParaRPr lang="ru-UA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98" name="Picture 2" descr="Self Hug Vector Images (over 960)">
            <a:extLst>
              <a:ext uri="{FF2B5EF4-FFF2-40B4-BE49-F238E27FC236}">
                <a16:creationId xmlns:a16="http://schemas.microsoft.com/office/drawing/2014/main" id="{C1B4A6FD-A1BA-87FD-59D9-F71D3198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49" y="3591128"/>
            <a:ext cx="2984431" cy="3134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A06623-D571-9288-E85E-DE0A4291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993" y="3689915"/>
            <a:ext cx="2984431" cy="298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91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загнутий кут 1">
            <a:extLst>
              <a:ext uri="{FF2B5EF4-FFF2-40B4-BE49-F238E27FC236}">
                <a16:creationId xmlns:a16="http://schemas.microsoft.com/office/drawing/2014/main" id="{10656BED-F85D-F46C-0990-316EF616D861}"/>
              </a:ext>
            </a:extLst>
          </p:cNvPr>
          <p:cNvSpPr/>
          <p:nvPr/>
        </p:nvSpPr>
        <p:spPr>
          <a:xfrm>
            <a:off x="6006548" y="967408"/>
            <a:ext cx="3309730" cy="3508513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Дбайте про себе </a:t>
            </a:r>
          </a:p>
        </p:txBody>
      </p:sp>
      <p:sp>
        <p:nvSpPr>
          <p:cNvPr id="3" name="Прямокутник: загнутий кут 2">
            <a:extLst>
              <a:ext uri="{FF2B5EF4-FFF2-40B4-BE49-F238E27FC236}">
                <a16:creationId xmlns:a16="http://schemas.microsoft.com/office/drawing/2014/main" id="{78D770B8-1B54-76D4-9807-D43AC3F24497}"/>
              </a:ext>
            </a:extLst>
          </p:cNvPr>
          <p:cNvSpPr/>
          <p:nvPr/>
        </p:nvSpPr>
        <p:spPr>
          <a:xfrm flipH="1">
            <a:off x="2696818" y="967409"/>
            <a:ext cx="3309730" cy="3508513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Дотримуйтесь рутини,</a:t>
            </a:r>
          </a:p>
          <a:p>
            <a:pPr algn="ctr"/>
            <a:r>
              <a:rPr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наскільки це можливо</a:t>
            </a:r>
            <a:endParaRPr lang="ru-UA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B3731-0C5A-0FC4-5B25-570BCF7D147A}"/>
              </a:ext>
            </a:extLst>
          </p:cNvPr>
          <p:cNvSpPr txBox="1"/>
          <p:nvPr/>
        </p:nvSpPr>
        <p:spPr>
          <a:xfrm>
            <a:off x="1749287" y="5342139"/>
            <a:ext cx="8328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Обмежте</a:t>
            </a:r>
            <a:r>
              <a:rPr lang="ru-RU" sz="2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кількість</a:t>
            </a:r>
            <a:r>
              <a:rPr lang="ru-RU" sz="2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розмов</a:t>
            </a:r>
            <a:r>
              <a:rPr lang="ru-RU" sz="2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прослуховування</a:t>
            </a:r>
            <a:r>
              <a:rPr lang="ru-RU" sz="2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новин про </a:t>
            </a:r>
            <a:r>
              <a:rPr lang="ru-RU" sz="28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війну</a:t>
            </a:r>
            <a:r>
              <a:rPr lang="ru-RU" sz="2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28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присутності</a:t>
            </a:r>
            <a:r>
              <a:rPr lang="ru-RU" sz="2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дитини</a:t>
            </a:r>
            <a:r>
              <a:rPr lang="ru-RU" sz="2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endParaRPr lang="ru-UA" sz="28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40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1043A5-EEAE-DD8F-6505-F9D1E1A57AFA}"/>
              </a:ext>
            </a:extLst>
          </p:cNvPr>
          <p:cNvSpPr txBox="1"/>
          <p:nvPr/>
        </p:nvSpPr>
        <p:spPr>
          <a:xfrm>
            <a:off x="2345635" y="283122"/>
            <a:ext cx="6768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Які</a:t>
            </a:r>
            <a:r>
              <a:rPr lang="ru-RU" sz="2400" b="1" i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 слова </a:t>
            </a:r>
            <a:r>
              <a:rPr lang="ru-RU" sz="2400" b="1" i="0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потрібно</a:t>
            </a:r>
            <a:r>
              <a:rPr lang="ru-RU" sz="2400" b="1" i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 </a:t>
            </a:r>
            <a:r>
              <a:rPr lang="ru-RU" sz="2400" b="1" i="0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говорити</a:t>
            </a:r>
            <a:r>
              <a:rPr lang="ru-RU" sz="2400" b="1" i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 </a:t>
            </a:r>
            <a:r>
              <a:rPr lang="ru-RU" sz="2400" b="1" i="0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дитині</a:t>
            </a:r>
            <a:r>
              <a:rPr lang="ru-RU" sz="2400" b="1" i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 </a:t>
            </a:r>
            <a:r>
              <a:rPr lang="ru-RU" sz="2400" b="1" i="0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під</a:t>
            </a:r>
            <a:r>
              <a:rPr lang="ru-RU" sz="2400" b="1" i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 час </a:t>
            </a:r>
            <a:r>
              <a:rPr lang="ru-RU" sz="2400" b="1" i="0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війни</a:t>
            </a:r>
            <a:r>
              <a:rPr lang="ru-RU" sz="2400" b="1" i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  <a:t>:</a:t>
            </a:r>
            <a:br>
              <a:rPr lang="ru-RU" sz="2400" b="1" i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 Sans" panose="020B0604020202020204" pitchFamily="34" charset="0"/>
              </a:rPr>
            </a:br>
            <a:endParaRPr lang="ru-UA" sz="2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Хмара 3">
            <a:extLst>
              <a:ext uri="{FF2B5EF4-FFF2-40B4-BE49-F238E27FC236}">
                <a16:creationId xmlns:a16="http://schemas.microsoft.com/office/drawing/2014/main" id="{36FA5C6E-813B-499B-5761-9BCA60ECA246}"/>
              </a:ext>
            </a:extLst>
          </p:cNvPr>
          <p:cNvSpPr/>
          <p:nvPr/>
        </p:nvSpPr>
        <p:spPr>
          <a:xfrm>
            <a:off x="655983" y="1746980"/>
            <a:ext cx="3110948" cy="188843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«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Поки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я з тобою – 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ти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в 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безпеці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»</a:t>
            </a:r>
            <a:endParaRPr lang="ru-U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Хмара 4">
            <a:extLst>
              <a:ext uri="{FF2B5EF4-FFF2-40B4-BE49-F238E27FC236}">
                <a16:creationId xmlns:a16="http://schemas.microsoft.com/office/drawing/2014/main" id="{852D5E52-BB51-A6A5-E27E-483BB91D185F}"/>
              </a:ext>
            </a:extLst>
          </p:cNvPr>
          <p:cNvSpPr/>
          <p:nvPr/>
        </p:nvSpPr>
        <p:spPr>
          <a:xfrm>
            <a:off x="4250636" y="1659835"/>
            <a:ext cx="3276599" cy="197557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«Я 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піклуюсь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про тебе і про себе»</a:t>
            </a:r>
            <a:endParaRPr lang="ru-U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Хмара 5">
            <a:extLst>
              <a:ext uri="{FF2B5EF4-FFF2-40B4-BE49-F238E27FC236}">
                <a16:creationId xmlns:a16="http://schemas.microsoft.com/office/drawing/2014/main" id="{73796E96-ACCF-8782-1C9A-DE098AD6D73B}"/>
              </a:ext>
            </a:extLst>
          </p:cNvPr>
          <p:cNvSpPr/>
          <p:nvPr/>
        </p:nvSpPr>
        <p:spPr>
          <a:xfrm>
            <a:off x="7941365" y="1746979"/>
            <a:ext cx="3594651" cy="188843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«Ми з 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усім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впораємось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»</a:t>
            </a:r>
            <a:endParaRPr lang="ru-U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Хмара 6">
            <a:extLst>
              <a:ext uri="{FF2B5EF4-FFF2-40B4-BE49-F238E27FC236}">
                <a16:creationId xmlns:a16="http://schemas.microsoft.com/office/drawing/2014/main" id="{AB5F78A7-EFE2-AB25-BEEB-9CDBA459A6AE}"/>
              </a:ext>
            </a:extLst>
          </p:cNvPr>
          <p:cNvSpPr/>
          <p:nvPr/>
        </p:nvSpPr>
        <p:spPr>
          <a:xfrm>
            <a:off x="1689652" y="4026354"/>
            <a:ext cx="3826565" cy="214584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«Коли 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тобі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страшно, 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обов‘язково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ctr"/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говори 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мені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про </a:t>
            </a:r>
            <a:r>
              <a:rPr lang="ru-RU" b="0" i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це</a:t>
            </a:r>
            <a:r>
              <a:rPr lang="ru-RU" b="0" i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»</a:t>
            </a:r>
            <a:endParaRPr lang="ru-U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Хмара 7">
            <a:extLst>
              <a:ext uri="{FF2B5EF4-FFF2-40B4-BE49-F238E27FC236}">
                <a16:creationId xmlns:a16="http://schemas.microsoft.com/office/drawing/2014/main" id="{EB43888B-0D87-2660-BFE8-A7EB0DEDB63D}"/>
              </a:ext>
            </a:extLst>
          </p:cNvPr>
          <p:cNvSpPr/>
          <p:nvPr/>
        </p:nvSpPr>
        <p:spPr>
          <a:xfrm>
            <a:off x="6144039" y="3986596"/>
            <a:ext cx="3594651" cy="222535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«Наша </a:t>
            </a:r>
            <a:r>
              <a:rPr lang="ru-R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армія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та люди, </a:t>
            </a:r>
            <a:r>
              <a:rPr lang="ru-R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які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нас </a:t>
            </a:r>
            <a:r>
              <a:rPr lang="ru-R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захищають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дуже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сильні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 ми </a:t>
            </a:r>
            <a:r>
              <a:rPr lang="ru-R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можемо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на них </a:t>
            </a:r>
            <a:r>
              <a:rPr lang="ru-R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покластися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».</a:t>
            </a:r>
            <a:endParaRPr lang="ru-U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3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496</Words>
  <Application>Microsoft Office PowerPoint</Application>
  <PresentationFormat>Широкий екран</PresentationFormat>
  <Paragraphs>41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Roboto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annashl272@gmail.com</dc:creator>
  <cp:lastModifiedBy>annashl272@gmail.com</cp:lastModifiedBy>
  <cp:revision>1</cp:revision>
  <dcterms:created xsi:type="dcterms:W3CDTF">2022-11-02T11:45:17Z</dcterms:created>
  <dcterms:modified xsi:type="dcterms:W3CDTF">2022-11-02T17:24:29Z</dcterms:modified>
</cp:coreProperties>
</file>